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7"/>
  </p:notesMasterIdLst>
  <p:sldIdLst>
    <p:sldId id="297" r:id="rId2"/>
    <p:sldId id="257" r:id="rId3"/>
    <p:sldId id="259" r:id="rId4"/>
    <p:sldId id="306" r:id="rId5"/>
    <p:sldId id="260" r:id="rId6"/>
    <p:sldId id="264" r:id="rId7"/>
    <p:sldId id="307" r:id="rId8"/>
    <p:sldId id="265" r:id="rId9"/>
    <p:sldId id="308" r:id="rId10"/>
    <p:sldId id="267" r:id="rId11"/>
    <p:sldId id="269" r:id="rId12"/>
    <p:sldId id="309" r:id="rId13"/>
    <p:sldId id="271" r:id="rId14"/>
    <p:sldId id="273" r:id="rId15"/>
    <p:sldId id="310" r:id="rId16"/>
  </p:sldIdLst>
  <p:sldSz cx="18288000" cy="10287000"/>
  <p:notesSz cx="6858000" cy="9144000"/>
  <p:embeddedFontLst>
    <p:embeddedFont>
      <p:font typeface="Arimo" panose="02010600030101010101" charset="-122"/>
      <p:regular r:id="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黑体" panose="02010609060101010101" pitchFamily="49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B"/>
    <a:srgbClr val="5E97C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67" y="173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7226-2769-428E-8A5E-640C0750AF68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BADE-39F7-493F-AC4D-1022DC9C0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6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34FA4-9FB1-475B-AD0F-4D0437CDD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B3A4B8-75F3-F988-52B2-7FBB62560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DE928-5F3F-1531-8369-8BCE2890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6BC8B-E397-087F-8A34-6CB4E895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079FCE-0CA3-1F1F-A97F-2BE107DA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B62BE-110B-29CA-E01E-A4BA957F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F23B7A-0FDD-5D4E-D48E-58A5AB5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BA66A7-55E0-1450-1EAA-34E9B75E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F9E897-E615-8E4F-2F69-E1404D9F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E8C5E-2952-CC57-8189-4F383EA8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7D1F2D-C9D5-EEA9-D23E-2D3EB29E1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BF98A-F3BF-891E-616B-EA1E4782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B4CE6-BE97-F91F-0643-B0DAA8B1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C8FF4-410D-B43D-4B33-3DA11B2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EFDFC-C90A-6B64-841B-5E5EFB37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EF8E7-19B7-E0B3-1A68-B71A5D36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4AB97-93A1-283E-7432-7EEDEB0D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48848D-E773-5C52-DB86-9D14E33B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EBF48-D396-54D3-80C6-4A68D076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EE094-447A-F2A4-A257-5014825E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B27FB-5E8B-4C85-AA76-B504C004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1096A3-8C40-8F1B-5D86-4DF078251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47CC4-054D-7B35-43CD-885D7EC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A0378-C19F-9AEF-A39B-87BA534A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BE61D-420F-4E64-EA74-8CADF5A6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CC2A7-6B55-F371-E244-2ED418EA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C131D-BD27-BFC1-3C06-7A90F96EA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592DB7-E70E-2E03-7C48-3844BD1F6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9B33AA-2806-1CF0-5132-ED8B6D2C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37EE37-220B-52DE-EAB3-F6F366AE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EB7007-EEE0-46CB-0A24-22852448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4EC0D-8CD8-FC5F-2748-0A91FE31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515E4-4AE4-957B-741D-0F3EFB620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F3FA37-C004-4FB1-129F-9067A96E6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F92D6B-D4B3-4D83-D854-0D45682B3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97E37C-CF84-AF06-0F5E-7C096B47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9142D1-986E-0307-EB9C-216E5A22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6CBDD2-8D80-AF1C-2AD9-ED50D2D7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05A9AA-2231-8735-DCE0-EEC43E21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2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8FDA4-5BA1-4256-A086-70C20ABD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465F39-A658-E077-A8C9-9B182B07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87DE9A-B00D-5797-D371-0B397688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C8E7FD-4029-2215-50FB-C820C7FC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7BD273-A7F6-99C3-1006-52ACA69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690E21-415A-C71E-908C-0842CDC0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847494-7FD0-152C-9537-6BFF939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2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7DC68-5007-41A2-4891-80E7AC5C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1BF3EC-40A3-4BB3-F876-C4507170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CA7C3-58EC-8B16-623A-FDB3D950B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D13F9-CB51-D7E1-A757-5E6F32ECD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0AB5D-4578-A330-8E19-B7DDDE22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C26949-0239-6FAB-2C5B-62293438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02E0C-6E48-701E-BAC7-EDB446AD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A241FE-9E25-74D6-08CA-622FACD55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664CE5-462F-EAEB-5882-BA134E85E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A56F4-048B-FFF3-9463-10A8DEB0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5B76DA-42AE-9B2D-B19E-DB6BA2B0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766427-3616-8AD7-9845-D726338A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F6B9CF-046E-11BB-F378-64D9A47B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15C68-11DC-9C8C-C7A2-EE26739B2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939883-A805-AE5A-16BE-EA62557C9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09CF5-4EE2-A370-6225-54A20517E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ECAD8-B4A6-F651-07A3-F6E011159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1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-21267" y="282"/>
            <a:ext cx="18309267" cy="7238706"/>
          </a:xfrm>
          <a:custGeom>
            <a:avLst/>
            <a:gdLst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0 w 12206514"/>
              <a:gd name="connsiteY3" fmla="*/ 4108329 h 4108329"/>
              <a:gd name="connsiteX4" fmla="*/ 0 w 12206514"/>
              <a:gd name="connsiteY4" fmla="*/ 0 h 4108329"/>
              <a:gd name="connsiteX0" fmla="*/ 0 w 12206514"/>
              <a:gd name="connsiteY0" fmla="*/ 0 h 4110447"/>
              <a:gd name="connsiteX1" fmla="*/ 12206514 w 12206514"/>
              <a:gd name="connsiteY1" fmla="*/ 0 h 4110447"/>
              <a:gd name="connsiteX2" fmla="*/ 12206514 w 12206514"/>
              <a:gd name="connsiteY2" fmla="*/ 4108329 h 4110447"/>
              <a:gd name="connsiteX3" fmla="*/ 9715863 w 12206514"/>
              <a:gd name="connsiteY3" fmla="*/ 4110447 h 4110447"/>
              <a:gd name="connsiteX4" fmla="*/ 0 w 12206514"/>
              <a:gd name="connsiteY4" fmla="*/ 4108329 h 4110447"/>
              <a:gd name="connsiteX5" fmla="*/ 0 w 12206514"/>
              <a:gd name="connsiteY5" fmla="*/ 0 h 411044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71680 w 12206514"/>
              <a:gd name="connsiteY2" fmla="*/ 3829655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277831"/>
              <a:gd name="connsiteX1" fmla="*/ 12206514 w 12206514"/>
              <a:gd name="connsiteY1" fmla="*/ 0 h 4277831"/>
              <a:gd name="connsiteX2" fmla="*/ 12180388 w 12206514"/>
              <a:gd name="connsiteY2" fmla="*/ 3333267 h 4277831"/>
              <a:gd name="connsiteX3" fmla="*/ 9715863 w 12206514"/>
              <a:gd name="connsiteY3" fmla="*/ 4075612 h 4277831"/>
              <a:gd name="connsiteX4" fmla="*/ 4908731 w 12206514"/>
              <a:gd name="connsiteY4" fmla="*/ 3614058 h 4277831"/>
              <a:gd name="connsiteX5" fmla="*/ 1912983 w 12206514"/>
              <a:gd name="connsiteY5" fmla="*/ 3361510 h 4277831"/>
              <a:gd name="connsiteX6" fmla="*/ 0 w 12206514"/>
              <a:gd name="connsiteY6" fmla="*/ 4108329 h 4277831"/>
              <a:gd name="connsiteX7" fmla="*/ 0 w 12206514"/>
              <a:gd name="connsiteY7" fmla="*/ 0 h 4277831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70817"/>
              <a:gd name="connsiteX1" fmla="*/ 12206514 w 12206514"/>
              <a:gd name="connsiteY1" fmla="*/ 0 h 4270817"/>
              <a:gd name="connsiteX2" fmla="*/ 12180388 w 12206514"/>
              <a:gd name="connsiteY2" fmla="*/ 3333267 h 4270817"/>
              <a:gd name="connsiteX3" fmla="*/ 9715863 w 12206514"/>
              <a:gd name="connsiteY3" fmla="*/ 4075612 h 4270817"/>
              <a:gd name="connsiteX4" fmla="*/ 4908731 w 12206514"/>
              <a:gd name="connsiteY4" fmla="*/ 3614058 h 4270817"/>
              <a:gd name="connsiteX5" fmla="*/ 1843314 w 12206514"/>
              <a:gd name="connsiteY5" fmla="*/ 3335385 h 4270817"/>
              <a:gd name="connsiteX6" fmla="*/ 0 w 12206514"/>
              <a:gd name="connsiteY6" fmla="*/ 4108329 h 4270817"/>
              <a:gd name="connsiteX7" fmla="*/ 0 w 12206514"/>
              <a:gd name="connsiteY7" fmla="*/ 0 h 427081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95314"/>
              <a:gd name="connsiteX1" fmla="*/ 12206514 w 12206514"/>
              <a:gd name="connsiteY1" fmla="*/ 0 h 4095314"/>
              <a:gd name="connsiteX2" fmla="*/ 12180388 w 12206514"/>
              <a:gd name="connsiteY2" fmla="*/ 3333267 h 4095314"/>
              <a:gd name="connsiteX3" fmla="*/ 9541691 w 12206514"/>
              <a:gd name="connsiteY3" fmla="*/ 4093030 h 4095314"/>
              <a:gd name="connsiteX4" fmla="*/ 4908731 w 12206514"/>
              <a:gd name="connsiteY4" fmla="*/ 3614058 h 4095314"/>
              <a:gd name="connsiteX5" fmla="*/ 1843314 w 12206514"/>
              <a:gd name="connsiteY5" fmla="*/ 3335385 h 4095314"/>
              <a:gd name="connsiteX6" fmla="*/ 0 w 12206514"/>
              <a:gd name="connsiteY6" fmla="*/ 3524854 h 4095314"/>
              <a:gd name="connsiteX7" fmla="*/ 0 w 12206514"/>
              <a:gd name="connsiteY7" fmla="*/ 0 h 4095314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99049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514" h="4100551">
                <a:moveTo>
                  <a:pt x="0" y="0"/>
                </a:moveTo>
                <a:lnTo>
                  <a:pt x="12206514" y="0"/>
                </a:lnTo>
                <a:cubicBezTo>
                  <a:pt x="12200915" y="1104869"/>
                  <a:pt x="12204648" y="2228398"/>
                  <a:pt x="12199049" y="3333267"/>
                </a:cubicBezTo>
                <a:cubicBezTo>
                  <a:pt x="11386249" y="3847778"/>
                  <a:pt x="10441576" y="3970405"/>
                  <a:pt x="9480731" y="4093030"/>
                </a:cubicBezTo>
                <a:cubicBezTo>
                  <a:pt x="8049622" y="4145282"/>
                  <a:pt x="6392091" y="3918858"/>
                  <a:pt x="4908731" y="3614058"/>
                </a:cubicBezTo>
                <a:cubicBezTo>
                  <a:pt x="3389085" y="3348446"/>
                  <a:pt x="2905276" y="3331385"/>
                  <a:pt x="1843314" y="3335385"/>
                </a:cubicBezTo>
                <a:cubicBezTo>
                  <a:pt x="476553" y="3452598"/>
                  <a:pt x="717974" y="3415996"/>
                  <a:pt x="0" y="352485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6" name="矩形 5"/>
          <p:cNvSpPr/>
          <p:nvPr/>
        </p:nvSpPr>
        <p:spPr>
          <a:xfrm>
            <a:off x="-21267" y="5542175"/>
            <a:ext cx="10041941" cy="1306286"/>
          </a:xfrm>
          <a:custGeom>
            <a:avLst/>
            <a:gdLst>
              <a:gd name="connsiteX0" fmla="*/ 0 w 6582843"/>
              <a:gd name="connsiteY0" fmla="*/ 0 h 623578"/>
              <a:gd name="connsiteX1" fmla="*/ 6582843 w 6582843"/>
              <a:gd name="connsiteY1" fmla="*/ 0 h 623578"/>
              <a:gd name="connsiteX2" fmla="*/ 6582843 w 6582843"/>
              <a:gd name="connsiteY2" fmla="*/ 623578 h 623578"/>
              <a:gd name="connsiteX3" fmla="*/ 0 w 6582843"/>
              <a:gd name="connsiteY3" fmla="*/ 623578 h 623578"/>
              <a:gd name="connsiteX4" fmla="*/ 0 w 6582843"/>
              <a:gd name="connsiteY4" fmla="*/ 0 h 623578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532155 w 6582843"/>
              <a:gd name="connsiteY2" fmla="*/ 279918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8965 h 832543"/>
              <a:gd name="connsiteX1" fmla="*/ 1460759 w 6582843"/>
              <a:gd name="connsiteY1" fmla="*/ 1817 h 832543"/>
              <a:gd name="connsiteX2" fmla="*/ 3448179 w 6582843"/>
              <a:gd name="connsiteY2" fmla="*/ 113784 h 832543"/>
              <a:gd name="connsiteX3" fmla="*/ 6582843 w 6582843"/>
              <a:gd name="connsiteY3" fmla="*/ 208965 h 832543"/>
              <a:gd name="connsiteX4" fmla="*/ 6582843 w 6582843"/>
              <a:gd name="connsiteY4" fmla="*/ 832543 h 832543"/>
              <a:gd name="connsiteX5" fmla="*/ 0 w 6582843"/>
              <a:gd name="connsiteY5" fmla="*/ 832543 h 832543"/>
              <a:gd name="connsiteX6" fmla="*/ 0 w 6582843"/>
              <a:gd name="connsiteY6" fmla="*/ 208965 h 832543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125643 w 6582843"/>
              <a:gd name="connsiteY3" fmla="*/ 562275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73717 w 6582843"/>
              <a:gd name="connsiteY3" fmla="*/ 618259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55056 w 6582843"/>
              <a:gd name="connsiteY3" fmla="*/ 571606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1936620 w 6694811"/>
              <a:gd name="connsiteY5" fmla="*/ 616384 h 831290"/>
              <a:gd name="connsiteX6" fmla="*/ 0 w 6694811"/>
              <a:gd name="connsiteY6" fmla="*/ 831290 h 831290"/>
              <a:gd name="connsiteX7" fmla="*/ 0 w 6694811"/>
              <a:gd name="connsiteY7" fmla="*/ 207712 h 831290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626017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9330 w 6694811"/>
              <a:gd name="connsiteY6" fmla="*/ 523380 h 776202"/>
              <a:gd name="connsiteX7" fmla="*/ 0 w 6694811"/>
              <a:gd name="connsiteY7" fmla="*/ 207712 h 776202"/>
              <a:gd name="connsiteX0" fmla="*/ 9331 w 6704142"/>
              <a:gd name="connsiteY0" fmla="*/ 207712 h 776202"/>
              <a:gd name="connsiteX1" fmla="*/ 1470090 w 6704142"/>
              <a:gd name="connsiteY1" fmla="*/ 564 h 776202"/>
              <a:gd name="connsiteX2" fmla="*/ 3457510 w 6704142"/>
              <a:gd name="connsiteY2" fmla="*/ 112531 h 776202"/>
              <a:gd name="connsiteX3" fmla="*/ 5864387 w 6704142"/>
              <a:gd name="connsiteY3" fmla="*/ 571606 h 776202"/>
              <a:gd name="connsiteX4" fmla="*/ 6704142 w 6704142"/>
              <a:gd name="connsiteY4" fmla="*/ 775307 h 776202"/>
              <a:gd name="connsiteX5" fmla="*/ 1945951 w 6704142"/>
              <a:gd name="connsiteY5" fmla="*/ 616384 h 776202"/>
              <a:gd name="connsiteX6" fmla="*/ 0 w 6704142"/>
              <a:gd name="connsiteY6" fmla="*/ 570033 h 776202"/>
              <a:gd name="connsiteX7" fmla="*/ 9331 w 6704142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5898"/>
              <a:gd name="connsiteX1" fmla="*/ 1460759 w 6694811"/>
              <a:gd name="connsiteY1" fmla="*/ 564 h 775898"/>
              <a:gd name="connsiteX2" fmla="*/ 3448179 w 6694811"/>
              <a:gd name="connsiteY2" fmla="*/ 112531 h 775898"/>
              <a:gd name="connsiteX3" fmla="*/ 5855056 w 6694811"/>
              <a:gd name="connsiteY3" fmla="*/ 571606 h 775898"/>
              <a:gd name="connsiteX4" fmla="*/ 6694811 w 6694811"/>
              <a:gd name="connsiteY4" fmla="*/ 775307 h 775898"/>
              <a:gd name="connsiteX5" fmla="*/ 2384489 w 6694811"/>
              <a:gd name="connsiteY5" fmla="*/ 513748 h 775898"/>
              <a:gd name="connsiteX6" fmla="*/ 0 w 6694811"/>
              <a:gd name="connsiteY6" fmla="*/ 588695 h 775898"/>
              <a:gd name="connsiteX7" fmla="*/ 0 w 6694811"/>
              <a:gd name="connsiteY7" fmla="*/ 207712 h 775898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40473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03"/>
              <a:gd name="connsiteX1" fmla="*/ 1460759 w 6694811"/>
              <a:gd name="connsiteY1" fmla="*/ 564 h 775703"/>
              <a:gd name="connsiteX2" fmla="*/ 3448179 w 6694811"/>
              <a:gd name="connsiteY2" fmla="*/ 112531 h 775703"/>
              <a:gd name="connsiteX3" fmla="*/ 5855056 w 6694811"/>
              <a:gd name="connsiteY3" fmla="*/ 571606 h 775703"/>
              <a:gd name="connsiteX4" fmla="*/ 6694811 w 6694811"/>
              <a:gd name="connsiteY4" fmla="*/ 775307 h 775703"/>
              <a:gd name="connsiteX5" fmla="*/ 2440473 w 6694811"/>
              <a:gd name="connsiteY5" fmla="*/ 364458 h 775703"/>
              <a:gd name="connsiteX6" fmla="*/ 0 w 6694811"/>
              <a:gd name="connsiteY6" fmla="*/ 588695 h 775703"/>
              <a:gd name="connsiteX7" fmla="*/ 0 w 6694811"/>
              <a:gd name="connsiteY7" fmla="*/ 207712 h 775703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77795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20"/>
              <a:gd name="connsiteX1" fmla="*/ 1460759 w 6694811"/>
              <a:gd name="connsiteY1" fmla="*/ 564 h 775720"/>
              <a:gd name="connsiteX2" fmla="*/ 3448179 w 6694811"/>
              <a:gd name="connsiteY2" fmla="*/ 112531 h 775720"/>
              <a:gd name="connsiteX3" fmla="*/ 5855056 w 6694811"/>
              <a:gd name="connsiteY3" fmla="*/ 571606 h 775720"/>
              <a:gd name="connsiteX4" fmla="*/ 6694811 w 6694811"/>
              <a:gd name="connsiteY4" fmla="*/ 775307 h 775720"/>
              <a:gd name="connsiteX5" fmla="*/ 2477795 w 6694811"/>
              <a:gd name="connsiteY5" fmla="*/ 383119 h 775720"/>
              <a:gd name="connsiteX6" fmla="*/ 0 w 6694811"/>
              <a:gd name="connsiteY6" fmla="*/ 588695 h 775720"/>
              <a:gd name="connsiteX7" fmla="*/ 0 w 6694811"/>
              <a:gd name="connsiteY7" fmla="*/ 207712 h 775720"/>
              <a:gd name="connsiteX0" fmla="*/ 0 w 6694811"/>
              <a:gd name="connsiteY0" fmla="*/ 207712 h 775780"/>
              <a:gd name="connsiteX1" fmla="*/ 1460759 w 6694811"/>
              <a:gd name="connsiteY1" fmla="*/ 564 h 775780"/>
              <a:gd name="connsiteX2" fmla="*/ 3448179 w 6694811"/>
              <a:gd name="connsiteY2" fmla="*/ 112531 h 775780"/>
              <a:gd name="connsiteX3" fmla="*/ 5855056 w 6694811"/>
              <a:gd name="connsiteY3" fmla="*/ 571606 h 775780"/>
              <a:gd name="connsiteX4" fmla="*/ 6694811 w 6694811"/>
              <a:gd name="connsiteY4" fmla="*/ 775307 h 775780"/>
              <a:gd name="connsiteX5" fmla="*/ 2477795 w 6694811"/>
              <a:gd name="connsiteY5" fmla="*/ 383119 h 775780"/>
              <a:gd name="connsiteX6" fmla="*/ 0 w 6694811"/>
              <a:gd name="connsiteY6" fmla="*/ 588695 h 775780"/>
              <a:gd name="connsiteX7" fmla="*/ 0 w 6694811"/>
              <a:gd name="connsiteY7" fmla="*/ 207712 h 775780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528906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528906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814444"/>
              <a:gd name="connsiteX1" fmla="*/ 1460759 w 6694811"/>
              <a:gd name="connsiteY1" fmla="*/ 564 h 814444"/>
              <a:gd name="connsiteX2" fmla="*/ 3448179 w 6694811"/>
              <a:gd name="connsiteY2" fmla="*/ 112531 h 814444"/>
              <a:gd name="connsiteX3" fmla="*/ 5855056 w 6694811"/>
              <a:gd name="connsiteY3" fmla="*/ 571606 h 814444"/>
              <a:gd name="connsiteX4" fmla="*/ 6694811 w 6694811"/>
              <a:gd name="connsiteY4" fmla="*/ 775307 h 814444"/>
              <a:gd name="connsiteX5" fmla="*/ 5482253 w 6694811"/>
              <a:gd name="connsiteY5" fmla="*/ 784335 h 814444"/>
              <a:gd name="connsiteX6" fmla="*/ 2477795 w 6694811"/>
              <a:gd name="connsiteY6" fmla="*/ 383119 h 814444"/>
              <a:gd name="connsiteX7" fmla="*/ 0 w 6694811"/>
              <a:gd name="connsiteY7" fmla="*/ 588695 h 814444"/>
              <a:gd name="connsiteX8" fmla="*/ 0 w 6694811"/>
              <a:gd name="connsiteY8" fmla="*/ 207712 h 814444"/>
              <a:gd name="connsiteX0" fmla="*/ 0 w 6694811"/>
              <a:gd name="connsiteY0" fmla="*/ 207712 h 851760"/>
              <a:gd name="connsiteX1" fmla="*/ 1460759 w 6694811"/>
              <a:gd name="connsiteY1" fmla="*/ 564 h 851760"/>
              <a:gd name="connsiteX2" fmla="*/ 3448179 w 6694811"/>
              <a:gd name="connsiteY2" fmla="*/ 112531 h 851760"/>
              <a:gd name="connsiteX3" fmla="*/ 5855056 w 6694811"/>
              <a:gd name="connsiteY3" fmla="*/ 571606 h 851760"/>
              <a:gd name="connsiteX4" fmla="*/ 6694811 w 6694811"/>
              <a:gd name="connsiteY4" fmla="*/ 775307 h 851760"/>
              <a:gd name="connsiteX5" fmla="*/ 5482253 w 6694811"/>
              <a:gd name="connsiteY5" fmla="*/ 784335 h 851760"/>
              <a:gd name="connsiteX6" fmla="*/ 2477795 w 6694811"/>
              <a:gd name="connsiteY6" fmla="*/ 383119 h 851760"/>
              <a:gd name="connsiteX7" fmla="*/ 0 w 6694811"/>
              <a:gd name="connsiteY7" fmla="*/ 588695 h 851760"/>
              <a:gd name="connsiteX8" fmla="*/ 0 w 6694811"/>
              <a:gd name="connsiteY8" fmla="*/ 207712 h 851760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25934 h 869982"/>
              <a:gd name="connsiteX1" fmla="*/ 1460759 w 6694811"/>
              <a:gd name="connsiteY1" fmla="*/ 18786 h 869982"/>
              <a:gd name="connsiteX2" fmla="*/ 3522824 w 6694811"/>
              <a:gd name="connsiteY2" fmla="*/ 65439 h 869982"/>
              <a:gd name="connsiteX3" fmla="*/ 5855056 w 6694811"/>
              <a:gd name="connsiteY3" fmla="*/ 589828 h 869982"/>
              <a:gd name="connsiteX4" fmla="*/ 6694811 w 6694811"/>
              <a:gd name="connsiteY4" fmla="*/ 793529 h 869982"/>
              <a:gd name="connsiteX5" fmla="*/ 5482253 w 6694811"/>
              <a:gd name="connsiteY5" fmla="*/ 802557 h 869982"/>
              <a:gd name="connsiteX6" fmla="*/ 2477795 w 6694811"/>
              <a:gd name="connsiteY6" fmla="*/ 401341 h 869982"/>
              <a:gd name="connsiteX7" fmla="*/ 0 w 6694811"/>
              <a:gd name="connsiteY7" fmla="*/ 606917 h 869982"/>
              <a:gd name="connsiteX8" fmla="*/ 0 w 6694811"/>
              <a:gd name="connsiteY8" fmla="*/ 225934 h 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4811" h="869982">
                <a:moveTo>
                  <a:pt x="0" y="225934"/>
                </a:moveTo>
                <a:cubicBezTo>
                  <a:pt x="496250" y="147554"/>
                  <a:pt x="833880" y="59844"/>
                  <a:pt x="1460759" y="18786"/>
                </a:cubicBezTo>
                <a:cubicBezTo>
                  <a:pt x="2154334" y="15676"/>
                  <a:pt x="2717282" y="-43419"/>
                  <a:pt x="3522824" y="65439"/>
                </a:cubicBezTo>
                <a:cubicBezTo>
                  <a:pt x="4661019" y="265117"/>
                  <a:pt x="4922135" y="380819"/>
                  <a:pt x="5855056" y="589828"/>
                </a:cubicBezTo>
                <a:lnTo>
                  <a:pt x="6694811" y="793529"/>
                </a:lnTo>
                <a:cubicBezTo>
                  <a:pt x="6587579" y="808768"/>
                  <a:pt x="6576976" y="951898"/>
                  <a:pt x="5482253" y="802557"/>
                </a:cubicBezTo>
                <a:cubicBezTo>
                  <a:pt x="4592805" y="625225"/>
                  <a:pt x="3346406" y="413731"/>
                  <a:pt x="2477795" y="401341"/>
                </a:cubicBezTo>
                <a:cubicBezTo>
                  <a:pt x="1626981" y="429434"/>
                  <a:pt x="1345336" y="401543"/>
                  <a:pt x="0" y="606917"/>
                </a:cubicBezTo>
                <a:lnTo>
                  <a:pt x="0" y="225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5" name="矩形 4"/>
          <p:cNvSpPr/>
          <p:nvPr/>
        </p:nvSpPr>
        <p:spPr>
          <a:xfrm>
            <a:off x="8607755" y="5275560"/>
            <a:ext cx="9680246" cy="2015607"/>
          </a:xfrm>
          <a:custGeom>
            <a:avLst/>
            <a:gdLst>
              <a:gd name="connsiteX0" fmla="*/ 0 w 6229739"/>
              <a:gd name="connsiteY0" fmla="*/ 0 h 1045029"/>
              <a:gd name="connsiteX1" fmla="*/ 6229739 w 6229739"/>
              <a:gd name="connsiteY1" fmla="*/ 0 h 1045029"/>
              <a:gd name="connsiteX2" fmla="*/ 6229739 w 6229739"/>
              <a:gd name="connsiteY2" fmla="*/ 1045029 h 1045029"/>
              <a:gd name="connsiteX3" fmla="*/ 0 w 6229739"/>
              <a:gd name="connsiteY3" fmla="*/ 1045029 h 1045029"/>
              <a:gd name="connsiteX4" fmla="*/ 0 w 6229739"/>
              <a:gd name="connsiteY4" fmla="*/ 0 h 1045029"/>
              <a:gd name="connsiteX0" fmla="*/ 0 w 6229739"/>
              <a:gd name="connsiteY0" fmla="*/ 301 h 1045330"/>
              <a:gd name="connsiteX1" fmla="*/ 4820155 w 6229739"/>
              <a:gd name="connsiteY1" fmla="*/ 0 h 1045330"/>
              <a:gd name="connsiteX2" fmla="*/ 6229739 w 6229739"/>
              <a:gd name="connsiteY2" fmla="*/ 301 h 1045330"/>
              <a:gd name="connsiteX3" fmla="*/ 6229739 w 6229739"/>
              <a:gd name="connsiteY3" fmla="*/ 1045330 h 1045330"/>
              <a:gd name="connsiteX4" fmla="*/ 0 w 6229739"/>
              <a:gd name="connsiteY4" fmla="*/ 1045330 h 1045330"/>
              <a:gd name="connsiteX5" fmla="*/ 0 w 6229739"/>
              <a:gd name="connsiteY5" fmla="*/ 301 h 1045330"/>
              <a:gd name="connsiteX0" fmla="*/ 0 w 6229739"/>
              <a:gd name="connsiteY0" fmla="*/ 0 h 1045029"/>
              <a:gd name="connsiteX1" fmla="*/ 5165387 w 6229739"/>
              <a:gd name="connsiteY1" fmla="*/ 186312 h 1045029"/>
              <a:gd name="connsiteX2" fmla="*/ 6229739 w 6229739"/>
              <a:gd name="connsiteY2" fmla="*/ 0 h 1045029"/>
              <a:gd name="connsiteX3" fmla="*/ 6229739 w 6229739"/>
              <a:gd name="connsiteY3" fmla="*/ 1045029 h 1045029"/>
              <a:gd name="connsiteX4" fmla="*/ 0 w 6229739"/>
              <a:gd name="connsiteY4" fmla="*/ 1045029 h 1045029"/>
              <a:gd name="connsiteX5" fmla="*/ 0 w 6229739"/>
              <a:gd name="connsiteY5" fmla="*/ 0 h 1045029"/>
              <a:gd name="connsiteX0" fmla="*/ 0 w 6229739"/>
              <a:gd name="connsiteY0" fmla="*/ 4873 h 1049902"/>
              <a:gd name="connsiteX1" fmla="*/ 5165387 w 6229739"/>
              <a:gd name="connsiteY1" fmla="*/ 191185 h 1049902"/>
              <a:gd name="connsiteX2" fmla="*/ 6229739 w 6229739"/>
              <a:gd name="connsiteY2" fmla="*/ 4873 h 1049902"/>
              <a:gd name="connsiteX3" fmla="*/ 6229739 w 6229739"/>
              <a:gd name="connsiteY3" fmla="*/ 1049902 h 1049902"/>
              <a:gd name="connsiteX4" fmla="*/ 0 w 6229739"/>
              <a:gd name="connsiteY4" fmla="*/ 1049902 h 1049902"/>
              <a:gd name="connsiteX5" fmla="*/ 0 w 6229739"/>
              <a:gd name="connsiteY5" fmla="*/ 4873 h 1049902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74835 h 1119864"/>
              <a:gd name="connsiteX1" fmla="*/ 4736179 w 6229739"/>
              <a:gd name="connsiteY1" fmla="*/ 205164 h 1119864"/>
              <a:gd name="connsiteX2" fmla="*/ 6229739 w 6229739"/>
              <a:gd name="connsiteY2" fmla="*/ 74835 h 1119864"/>
              <a:gd name="connsiteX3" fmla="*/ 6229739 w 6229739"/>
              <a:gd name="connsiteY3" fmla="*/ 1119864 h 1119864"/>
              <a:gd name="connsiteX4" fmla="*/ 0 w 6229739"/>
              <a:gd name="connsiteY4" fmla="*/ 1119864 h 1119864"/>
              <a:gd name="connsiteX5" fmla="*/ 0 w 6229739"/>
              <a:gd name="connsiteY5" fmla="*/ 74835 h 1119864"/>
              <a:gd name="connsiteX0" fmla="*/ 0 w 6229739"/>
              <a:gd name="connsiteY0" fmla="*/ 29211 h 1074240"/>
              <a:gd name="connsiteX1" fmla="*/ 4736179 w 6229739"/>
              <a:gd name="connsiteY1" fmla="*/ 159540 h 1074240"/>
              <a:gd name="connsiteX2" fmla="*/ 6229739 w 6229739"/>
              <a:gd name="connsiteY2" fmla="*/ 29211 h 1074240"/>
              <a:gd name="connsiteX3" fmla="*/ 6229739 w 6229739"/>
              <a:gd name="connsiteY3" fmla="*/ 1074240 h 1074240"/>
              <a:gd name="connsiteX4" fmla="*/ 0 w 6229739"/>
              <a:gd name="connsiteY4" fmla="*/ 1074240 h 1074240"/>
              <a:gd name="connsiteX5" fmla="*/ 0 w 6229739"/>
              <a:gd name="connsiteY5" fmla="*/ 29211 h 1074240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208053"/>
              <a:gd name="connsiteX1" fmla="*/ 4960114 w 6453674"/>
              <a:gd name="connsiteY1" fmla="*/ 153541 h 1208053"/>
              <a:gd name="connsiteX2" fmla="*/ 6453674 w 6453674"/>
              <a:gd name="connsiteY2" fmla="*/ 23212 h 1208053"/>
              <a:gd name="connsiteX3" fmla="*/ 6453674 w 6453674"/>
              <a:gd name="connsiteY3" fmla="*/ 1068241 h 1208053"/>
              <a:gd name="connsiteX4" fmla="*/ 0 w 6453674"/>
              <a:gd name="connsiteY4" fmla="*/ 1002927 h 1208053"/>
              <a:gd name="connsiteX5" fmla="*/ 1707502 w 6453674"/>
              <a:gd name="connsiteY5" fmla="*/ 806983 h 1208053"/>
              <a:gd name="connsiteX0" fmla="*/ 1707502 w 6453674"/>
              <a:gd name="connsiteY0" fmla="*/ 806983 h 1303122"/>
              <a:gd name="connsiteX1" fmla="*/ 4960114 w 6453674"/>
              <a:gd name="connsiteY1" fmla="*/ 153541 h 1303122"/>
              <a:gd name="connsiteX2" fmla="*/ 6453674 w 6453674"/>
              <a:gd name="connsiteY2" fmla="*/ 23212 h 1303122"/>
              <a:gd name="connsiteX3" fmla="*/ 6453674 w 6453674"/>
              <a:gd name="connsiteY3" fmla="*/ 1068241 h 1303122"/>
              <a:gd name="connsiteX4" fmla="*/ 0 w 6453674"/>
              <a:gd name="connsiteY4" fmla="*/ 1002927 h 1303122"/>
              <a:gd name="connsiteX5" fmla="*/ 1707502 w 6453674"/>
              <a:gd name="connsiteY5" fmla="*/ 806983 h 1303122"/>
              <a:gd name="connsiteX0" fmla="*/ 1707502 w 6453674"/>
              <a:gd name="connsiteY0" fmla="*/ 806983 h 1373581"/>
              <a:gd name="connsiteX1" fmla="*/ 4960114 w 6453674"/>
              <a:gd name="connsiteY1" fmla="*/ 153541 h 1373581"/>
              <a:gd name="connsiteX2" fmla="*/ 6453674 w 6453674"/>
              <a:gd name="connsiteY2" fmla="*/ 23212 h 1373581"/>
              <a:gd name="connsiteX3" fmla="*/ 6453674 w 6453674"/>
              <a:gd name="connsiteY3" fmla="*/ 1068241 h 1373581"/>
              <a:gd name="connsiteX4" fmla="*/ 4572001 w 6453674"/>
              <a:gd name="connsiteY4" fmla="*/ 1372929 h 1373581"/>
              <a:gd name="connsiteX5" fmla="*/ 0 w 6453674"/>
              <a:gd name="connsiteY5" fmla="*/ 1002927 h 1373581"/>
              <a:gd name="connsiteX6" fmla="*/ 1707502 w 6453674"/>
              <a:gd name="connsiteY6" fmla="*/ 806983 h 1373581"/>
              <a:gd name="connsiteX0" fmla="*/ 1707502 w 6453674"/>
              <a:gd name="connsiteY0" fmla="*/ 806983 h 1372929"/>
              <a:gd name="connsiteX1" fmla="*/ 4960114 w 6453674"/>
              <a:gd name="connsiteY1" fmla="*/ 153541 h 1372929"/>
              <a:gd name="connsiteX2" fmla="*/ 6453674 w 6453674"/>
              <a:gd name="connsiteY2" fmla="*/ 23212 h 1372929"/>
              <a:gd name="connsiteX3" fmla="*/ 6453674 w 6453674"/>
              <a:gd name="connsiteY3" fmla="*/ 1068241 h 1372929"/>
              <a:gd name="connsiteX4" fmla="*/ 4572001 w 6453674"/>
              <a:gd name="connsiteY4" fmla="*/ 1372929 h 1372929"/>
              <a:gd name="connsiteX5" fmla="*/ 0 w 6453674"/>
              <a:gd name="connsiteY5" fmla="*/ 1002927 h 1372929"/>
              <a:gd name="connsiteX6" fmla="*/ 1707502 w 6453674"/>
              <a:gd name="connsiteY6" fmla="*/ 806983 h 1372929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1068241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35013 w 6453674"/>
              <a:gd name="connsiteY3" fmla="*/ 751000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72336"/>
              <a:gd name="connsiteY0" fmla="*/ 806983 h 1111672"/>
              <a:gd name="connsiteX1" fmla="*/ 4960114 w 6472336"/>
              <a:gd name="connsiteY1" fmla="*/ 153541 h 1111672"/>
              <a:gd name="connsiteX2" fmla="*/ 6453674 w 6472336"/>
              <a:gd name="connsiteY2" fmla="*/ 23212 h 1111672"/>
              <a:gd name="connsiteX3" fmla="*/ 6472336 w 6472336"/>
              <a:gd name="connsiteY3" fmla="*/ 545727 h 1111672"/>
              <a:gd name="connsiteX4" fmla="*/ 4711960 w 6472336"/>
              <a:gd name="connsiteY4" fmla="*/ 1111672 h 1111672"/>
              <a:gd name="connsiteX5" fmla="*/ 0 w 6472336"/>
              <a:gd name="connsiteY5" fmla="*/ 1002927 h 1111672"/>
              <a:gd name="connsiteX6" fmla="*/ 1707502 w 6472336"/>
              <a:gd name="connsiteY6" fmla="*/ 806983 h 1111672"/>
              <a:gd name="connsiteX0" fmla="*/ 1707502 w 6463005"/>
              <a:gd name="connsiteY0" fmla="*/ 806983 h 1111672"/>
              <a:gd name="connsiteX1" fmla="*/ 4960114 w 6463005"/>
              <a:gd name="connsiteY1" fmla="*/ 153541 h 1111672"/>
              <a:gd name="connsiteX2" fmla="*/ 6453674 w 6463005"/>
              <a:gd name="connsiteY2" fmla="*/ 23212 h 1111672"/>
              <a:gd name="connsiteX3" fmla="*/ 6463005 w 6463005"/>
              <a:gd name="connsiteY3" fmla="*/ 461751 h 1111672"/>
              <a:gd name="connsiteX4" fmla="*/ 4711960 w 6463005"/>
              <a:gd name="connsiteY4" fmla="*/ 1111672 h 1111672"/>
              <a:gd name="connsiteX5" fmla="*/ 0 w 6463005"/>
              <a:gd name="connsiteY5" fmla="*/ 1002927 h 1111672"/>
              <a:gd name="connsiteX6" fmla="*/ 1707502 w 6463005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330804"/>
              <a:gd name="connsiteX1" fmla="*/ 4960114 w 6453674"/>
              <a:gd name="connsiteY1" fmla="*/ 153541 h 1330804"/>
              <a:gd name="connsiteX2" fmla="*/ 6453674 w 6453674"/>
              <a:gd name="connsiteY2" fmla="*/ 23212 h 1330804"/>
              <a:gd name="connsiteX3" fmla="*/ 6453674 w 6453674"/>
              <a:gd name="connsiteY3" fmla="*/ 564388 h 1330804"/>
              <a:gd name="connsiteX4" fmla="*/ 4320075 w 6453674"/>
              <a:gd name="connsiteY4" fmla="*/ 1232970 h 1330804"/>
              <a:gd name="connsiteX5" fmla="*/ 0 w 6453674"/>
              <a:gd name="connsiteY5" fmla="*/ 1002927 h 1330804"/>
              <a:gd name="connsiteX6" fmla="*/ 1707502 w 6453674"/>
              <a:gd name="connsiteY6" fmla="*/ 806983 h 1330804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03005 h 1326826"/>
              <a:gd name="connsiteX1" fmla="*/ 4950784 w 6453674"/>
              <a:gd name="connsiteY1" fmla="*/ 112241 h 1326826"/>
              <a:gd name="connsiteX2" fmla="*/ 6453674 w 6453674"/>
              <a:gd name="connsiteY2" fmla="*/ 19234 h 1326826"/>
              <a:gd name="connsiteX3" fmla="*/ 6453674 w 6453674"/>
              <a:gd name="connsiteY3" fmla="*/ 560410 h 1326826"/>
              <a:gd name="connsiteX4" fmla="*/ 4320075 w 6453674"/>
              <a:gd name="connsiteY4" fmla="*/ 1228992 h 1326826"/>
              <a:gd name="connsiteX5" fmla="*/ 0 w 6453674"/>
              <a:gd name="connsiteY5" fmla="*/ 998949 h 1326826"/>
              <a:gd name="connsiteX6" fmla="*/ 1707502 w 6453674"/>
              <a:gd name="connsiteY6" fmla="*/ 803005 h 1326826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24451 h 1348272"/>
              <a:gd name="connsiteX1" fmla="*/ 4950784 w 6453674"/>
              <a:gd name="connsiteY1" fmla="*/ 115026 h 1348272"/>
              <a:gd name="connsiteX2" fmla="*/ 6453674 w 6453674"/>
              <a:gd name="connsiteY2" fmla="*/ 40680 h 1348272"/>
              <a:gd name="connsiteX3" fmla="*/ 6453674 w 6453674"/>
              <a:gd name="connsiteY3" fmla="*/ 581856 h 1348272"/>
              <a:gd name="connsiteX4" fmla="*/ 4320075 w 6453674"/>
              <a:gd name="connsiteY4" fmla="*/ 1250438 h 1348272"/>
              <a:gd name="connsiteX5" fmla="*/ 0 w 6453674"/>
              <a:gd name="connsiteY5" fmla="*/ 1020395 h 1348272"/>
              <a:gd name="connsiteX6" fmla="*/ 1707502 w 6453674"/>
              <a:gd name="connsiteY6" fmla="*/ 824451 h 1348272"/>
              <a:gd name="connsiteX0" fmla="*/ 1707502 w 6453674"/>
              <a:gd name="connsiteY0" fmla="*/ 818566 h 1342387"/>
              <a:gd name="connsiteX1" fmla="*/ 4950784 w 6453674"/>
              <a:gd name="connsiteY1" fmla="*/ 109141 h 1342387"/>
              <a:gd name="connsiteX2" fmla="*/ 6453674 w 6453674"/>
              <a:gd name="connsiteY2" fmla="*/ 34795 h 1342387"/>
              <a:gd name="connsiteX3" fmla="*/ 6453674 w 6453674"/>
              <a:gd name="connsiteY3" fmla="*/ 575971 h 1342387"/>
              <a:gd name="connsiteX4" fmla="*/ 4320075 w 6453674"/>
              <a:gd name="connsiteY4" fmla="*/ 1244553 h 1342387"/>
              <a:gd name="connsiteX5" fmla="*/ 0 w 6453674"/>
              <a:gd name="connsiteY5" fmla="*/ 1014510 h 1342387"/>
              <a:gd name="connsiteX6" fmla="*/ 1707502 w 6453674"/>
              <a:gd name="connsiteY6" fmla="*/ 818566 h 134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3674" h="1342387">
                <a:moveTo>
                  <a:pt x="1707502" y="818566"/>
                </a:moveTo>
                <a:cubicBezTo>
                  <a:pt x="2343835" y="750042"/>
                  <a:pt x="3260090" y="401599"/>
                  <a:pt x="4950784" y="109141"/>
                </a:cubicBezTo>
                <a:cubicBezTo>
                  <a:pt x="5706787" y="-27608"/>
                  <a:pt x="6089560" y="-15068"/>
                  <a:pt x="6453674" y="34795"/>
                </a:cubicBezTo>
                <a:lnTo>
                  <a:pt x="6453674" y="575971"/>
                </a:lnTo>
                <a:cubicBezTo>
                  <a:pt x="5965890" y="877123"/>
                  <a:pt x="5237067" y="1068826"/>
                  <a:pt x="4320075" y="1244553"/>
                </a:cubicBezTo>
                <a:cubicBezTo>
                  <a:pt x="3076512" y="1541577"/>
                  <a:pt x="517849" y="1073067"/>
                  <a:pt x="0" y="1014510"/>
                </a:cubicBezTo>
                <a:cubicBezTo>
                  <a:pt x="587828" y="977187"/>
                  <a:pt x="1138335" y="883881"/>
                  <a:pt x="1707502" y="818566"/>
                </a:cubicBezTo>
                <a:close/>
              </a:path>
            </a:pathLst>
          </a:custGeom>
          <a:solidFill>
            <a:srgbClr val="1066A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1" dirty="0"/>
          </a:p>
        </p:txBody>
      </p:sp>
      <p:sp>
        <p:nvSpPr>
          <p:cNvPr id="9" name="TextBox 102"/>
          <p:cNvSpPr txBox="1"/>
          <p:nvPr/>
        </p:nvSpPr>
        <p:spPr>
          <a:xfrm>
            <a:off x="296997" y="8068134"/>
            <a:ext cx="17340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600" b="1" dirty="0">
                <a:solidFill>
                  <a:srgbClr val="005BAB"/>
                </a:solidFill>
                <a:ea typeface="字由点字典黑 65J" panose="00020600040101010101" charset="-122"/>
              </a:rPr>
              <a:t>北京航空航天大学工作汇报</a:t>
            </a:r>
            <a:r>
              <a:rPr lang="en-US" altLang="zh-CN" sz="6600" b="1" dirty="0" err="1">
                <a:solidFill>
                  <a:srgbClr val="005BAB"/>
                </a:solidFill>
                <a:ea typeface="字由点字典黑 65J" panose="00020600040101010101" charset="-122"/>
              </a:rPr>
              <a:t>模板</a:t>
            </a:r>
            <a:endParaRPr lang="en-US" altLang="zh-CN" sz="6600" b="1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15419379" y="9401804"/>
            <a:ext cx="2339232" cy="591281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2023</a:t>
            </a:r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lang="en-US" altLang="zh-CN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r>
              <a:rPr lang="zh-CN" altLang="en-US" sz="3000" b="1" dirty="0">
                <a:solidFill>
                  <a:srgbClr val="0068B7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endParaRPr lang="en-US" altLang="zh-CN" sz="3000" b="1" dirty="0">
              <a:solidFill>
                <a:srgbClr val="0068B7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B28E90-5D46-1796-F8BE-F4F54BF3D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670" y="543003"/>
            <a:ext cx="4735895" cy="1031373"/>
          </a:xfrm>
          <a:prstGeom prst="rect">
            <a:avLst/>
          </a:prstGeom>
        </p:spPr>
      </p:pic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849F60E-2CB3-2A14-2318-C612E3F445A3}"/>
              </a:ext>
            </a:extLst>
          </p:cNvPr>
          <p:cNvCxnSpPr>
            <a:cxnSpLocks/>
          </p:cNvCxnSpPr>
          <p:nvPr/>
        </p:nvCxnSpPr>
        <p:spPr>
          <a:xfrm>
            <a:off x="406892" y="9228309"/>
            <a:ext cx="17120712" cy="0"/>
          </a:xfrm>
          <a:prstGeom prst="line">
            <a:avLst/>
          </a:prstGeom>
          <a:ln w="12700">
            <a:solidFill>
              <a:srgbClr val="205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1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3229361" y="3402335"/>
            <a:ext cx="12548595" cy="1856698"/>
            <a:chOff x="0" y="0"/>
            <a:chExt cx="16731460" cy="24755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5546113" y="3053572"/>
            <a:ext cx="4179969" cy="756285"/>
            <a:chOff x="0" y="0"/>
            <a:chExt cx="5573292" cy="10083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229361" y="6007474"/>
            <a:ext cx="12548595" cy="1856698"/>
            <a:chOff x="0" y="0"/>
            <a:chExt cx="16731460" cy="247559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5546113" y="5659292"/>
            <a:ext cx="4179969" cy="756285"/>
            <a:chOff x="0" y="0"/>
            <a:chExt cx="5573292" cy="100838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</a:p>
          </p:txBody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353371" y="3053572"/>
            <a:ext cx="3789815" cy="5128996"/>
            <a:chOff x="0" y="0"/>
            <a:chExt cx="7967980" cy="10783570"/>
          </a:xfrm>
        </p:grpSpPr>
        <p:sp>
          <p:nvSpPr>
            <p:cNvPr id="59" name="Freeform 59"/>
            <p:cNvSpPr/>
            <p:nvPr/>
          </p:nvSpPr>
          <p:spPr>
            <a:xfrm>
              <a:off x="189230" y="198120"/>
              <a:ext cx="7588250" cy="10388600"/>
            </a:xfrm>
            <a:custGeom>
              <a:avLst/>
              <a:gdLst/>
              <a:ahLst/>
              <a:cxnLst/>
              <a:rect l="l" t="t" r="r" b="b"/>
              <a:pathLst>
                <a:path w="7588250" h="10388600">
                  <a:moveTo>
                    <a:pt x="0" y="0"/>
                  </a:moveTo>
                  <a:lnTo>
                    <a:pt x="7588250" y="0"/>
                  </a:lnTo>
                  <a:lnTo>
                    <a:pt x="7588250" y="10388600"/>
                  </a:lnTo>
                  <a:lnTo>
                    <a:pt x="0" y="10388600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0" y="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0"/>
                  </a:moveTo>
                  <a:lnTo>
                    <a:pt x="0" y="25400"/>
                  </a:lnTo>
                  <a:lnTo>
                    <a:pt x="0" y="431800"/>
                  </a:lnTo>
                  <a:lnTo>
                    <a:pt x="25400" y="431800"/>
                  </a:lnTo>
                  <a:lnTo>
                    <a:pt x="25400" y="25400"/>
                  </a:lnTo>
                  <a:lnTo>
                    <a:pt x="431800" y="25400"/>
                  </a:lnTo>
                  <a:lnTo>
                    <a:pt x="431800" y="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7534910" y="10351770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407670" y="0"/>
                  </a:moveTo>
                  <a:lnTo>
                    <a:pt x="407670" y="406400"/>
                  </a:lnTo>
                  <a:lnTo>
                    <a:pt x="0" y="406400"/>
                  </a:lnTo>
                  <a:lnTo>
                    <a:pt x="0" y="431800"/>
                  </a:lnTo>
                  <a:lnTo>
                    <a:pt x="407670" y="431800"/>
                  </a:lnTo>
                  <a:lnTo>
                    <a:pt x="433070" y="431800"/>
                  </a:lnTo>
                  <a:lnTo>
                    <a:pt x="433070" y="406400"/>
                  </a:lnTo>
                  <a:lnTo>
                    <a:pt x="433070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904549" y="1544876"/>
            <a:ext cx="443915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5546113" y="3933682"/>
            <a:ext cx="97728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46113" y="6538821"/>
            <a:ext cx="977280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528AEC09-6293-77A0-80E5-27E71E2081C2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049A0BA8-B7AA-A59B-3297-BBCE25EB2521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BB489766-40DA-D4FD-2000-78C8B5F3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475440" y="3215043"/>
            <a:ext cx="4179969" cy="756285"/>
            <a:chOff x="0" y="0"/>
            <a:chExt cx="5573292" cy="100838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项目复盘反思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054027" y="5788640"/>
            <a:ext cx="5541676" cy="2111891"/>
            <a:chOff x="0" y="0"/>
            <a:chExt cx="7388902" cy="281585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2627273">
            <a:off x="1475440" y="6265995"/>
            <a:ext cx="1157178" cy="1157178"/>
            <a:chOff x="0" y="0"/>
            <a:chExt cx="1542904" cy="1542904"/>
          </a:xfrm>
          <a:solidFill>
            <a:srgbClr val="005BAB"/>
          </a:solidFill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5" name="Group 55"/>
          <p:cNvGrpSpPr/>
          <p:nvPr/>
        </p:nvGrpSpPr>
        <p:grpSpPr>
          <a:xfrm>
            <a:off x="10039699" y="5788640"/>
            <a:ext cx="5541676" cy="2111891"/>
            <a:chOff x="0" y="0"/>
            <a:chExt cx="7388902" cy="281585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7" name="Group 57"/>
          <p:cNvGrpSpPr/>
          <p:nvPr/>
        </p:nvGrpSpPr>
        <p:grpSpPr>
          <a:xfrm rot="-2627273">
            <a:off x="9461111" y="6265995"/>
            <a:ext cx="1157178" cy="1157178"/>
            <a:chOff x="0" y="0"/>
            <a:chExt cx="1542904" cy="1542904"/>
          </a:xfrm>
          <a:solidFill>
            <a:srgbClr val="005BAB"/>
          </a:solidFill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rcRect/>
          <a:stretch>
            <a:fillRect/>
          </a:stretch>
        </p:blipFill>
        <p:spPr>
          <a:xfrm>
            <a:off x="9773112" y="6533002"/>
            <a:ext cx="533174" cy="623164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rcRect/>
          <a:stretch>
            <a:fillRect/>
          </a:stretch>
        </p:blipFill>
        <p:spPr>
          <a:xfrm>
            <a:off x="1798906" y="6546179"/>
            <a:ext cx="510241" cy="59681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475440" y="4061283"/>
            <a:ext cx="14105936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演示文稿是一种实用的工具，可以是演示，演讲，报告等。大部分时间，它们都是在为观众服务,演示文稿是一种实用的工具，可以是演示，演讲，报告等。大部分时间，它们都是在为观众服务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872094" y="6206994"/>
            <a:ext cx="39481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829515" y="6707319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857765" y="6206994"/>
            <a:ext cx="39481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0815187" y="6707319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grpSp>
        <p:nvGrpSpPr>
          <p:cNvPr id="68" name="Group 16">
            <a:extLst>
              <a:ext uri="{FF2B5EF4-FFF2-40B4-BE49-F238E27FC236}">
                <a16:creationId xmlns:a16="http://schemas.microsoft.com/office/drawing/2014/main" id="{00ECEBC5-C2FB-35D4-6F83-70830E6E3785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E0C1EB9-7FEC-5D9B-314F-22ACF7A49479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0CC1439C-5A4A-31D8-3DCF-CB913483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项目未来规划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3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2455133" y="3180341"/>
            <a:ext cx="5119394" cy="2527519"/>
            <a:chOff x="0" y="0"/>
            <a:chExt cx="6825858" cy="3370026"/>
          </a:xfrm>
          <a:solidFill>
            <a:srgbClr val="005BAB"/>
          </a:solidFill>
        </p:grpSpPr>
        <p:sp>
          <p:nvSpPr>
            <p:cNvPr id="50" name="Freeform 50"/>
            <p:cNvSpPr/>
            <p:nvPr/>
          </p:nvSpPr>
          <p:spPr>
            <a:xfrm>
              <a:off x="0" y="0"/>
              <a:ext cx="6825742" cy="3370072"/>
            </a:xfrm>
            <a:custGeom>
              <a:avLst/>
              <a:gdLst/>
              <a:ahLst/>
              <a:cxnLst/>
              <a:rect l="l" t="t" r="r" b="b"/>
              <a:pathLst>
                <a:path w="6825742" h="3370072">
                  <a:moveTo>
                    <a:pt x="0" y="485394"/>
                  </a:moveTo>
                  <a:cubicBezTo>
                    <a:pt x="0" y="217297"/>
                    <a:pt x="217297" y="0"/>
                    <a:pt x="485394" y="0"/>
                  </a:cubicBezTo>
                  <a:lnTo>
                    <a:pt x="6340348" y="0"/>
                  </a:lnTo>
                  <a:cubicBezTo>
                    <a:pt x="6608445" y="0"/>
                    <a:pt x="6825742" y="217297"/>
                    <a:pt x="6825742" y="485394"/>
                  </a:cubicBezTo>
                  <a:lnTo>
                    <a:pt x="6825742" y="2884551"/>
                  </a:lnTo>
                  <a:cubicBezTo>
                    <a:pt x="6825742" y="3152648"/>
                    <a:pt x="6608445" y="3369945"/>
                    <a:pt x="6340348" y="3369945"/>
                  </a:cubicBezTo>
                  <a:lnTo>
                    <a:pt x="485394" y="3369945"/>
                  </a:lnTo>
                  <a:cubicBezTo>
                    <a:pt x="217297" y="3370072"/>
                    <a:pt x="0" y="3152648"/>
                    <a:pt x="0" y="28845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1" name="Group 51"/>
          <p:cNvGrpSpPr/>
          <p:nvPr/>
        </p:nvGrpSpPr>
        <p:grpSpPr>
          <a:xfrm>
            <a:off x="1028700" y="5384495"/>
            <a:ext cx="13787284" cy="3197538"/>
            <a:chOff x="0" y="0"/>
            <a:chExt cx="18383046" cy="426338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8382996" cy="4263390"/>
            </a:xfrm>
            <a:custGeom>
              <a:avLst/>
              <a:gdLst/>
              <a:ahLst/>
              <a:cxnLst/>
              <a:rect l="l" t="t" r="r" b="b"/>
              <a:pathLst>
                <a:path w="18382996" h="4263390">
                  <a:moveTo>
                    <a:pt x="0" y="558546"/>
                  </a:moveTo>
                  <a:cubicBezTo>
                    <a:pt x="0" y="250063"/>
                    <a:pt x="250063" y="0"/>
                    <a:pt x="558546" y="0"/>
                  </a:cubicBezTo>
                  <a:lnTo>
                    <a:pt x="17824450" y="0"/>
                  </a:lnTo>
                  <a:cubicBezTo>
                    <a:pt x="18132933" y="0"/>
                    <a:pt x="18382996" y="250063"/>
                    <a:pt x="18382996" y="558546"/>
                  </a:cubicBezTo>
                  <a:lnTo>
                    <a:pt x="18382996" y="3704844"/>
                  </a:lnTo>
                  <a:cubicBezTo>
                    <a:pt x="18382996" y="4013327"/>
                    <a:pt x="18132933" y="4263390"/>
                    <a:pt x="17824450" y="4263390"/>
                  </a:cubicBezTo>
                  <a:lnTo>
                    <a:pt x="558546" y="4263390"/>
                  </a:lnTo>
                  <a:cubicBezTo>
                    <a:pt x="250063" y="4263390"/>
                    <a:pt x="0" y="4013327"/>
                    <a:pt x="0" y="3704844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372480" y="5707860"/>
            <a:ext cx="12591623" cy="2806077"/>
            <a:chOff x="0" y="0"/>
            <a:chExt cx="16788831" cy="3741436"/>
          </a:xfrm>
        </p:grpSpPr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734020" y="0"/>
              <a:ext cx="15998256" cy="3401076"/>
              <a:chOff x="0" y="0"/>
              <a:chExt cx="15998256" cy="340107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-6350" y="0"/>
                <a:ext cx="16010956" cy="3401076"/>
              </a:xfrm>
              <a:custGeom>
                <a:avLst/>
                <a:gdLst/>
                <a:ahLst/>
                <a:cxnLst/>
                <a:rect l="l" t="t" r="r" b="b"/>
                <a:pathLst>
                  <a:path w="16010956" h="340107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3401076"/>
                    </a:lnTo>
                    <a:lnTo>
                      <a:pt x="0" y="3401076"/>
                    </a:lnTo>
                    <a:close/>
                    <a:moveTo>
                      <a:pt x="3199651" y="0"/>
                    </a:moveTo>
                    <a:lnTo>
                      <a:pt x="3212351" y="0"/>
                    </a:lnTo>
                    <a:lnTo>
                      <a:pt x="3212351" y="3401076"/>
                    </a:lnTo>
                    <a:lnTo>
                      <a:pt x="3199651" y="3401076"/>
                    </a:lnTo>
                    <a:close/>
                    <a:moveTo>
                      <a:pt x="6399302" y="0"/>
                    </a:moveTo>
                    <a:lnTo>
                      <a:pt x="6412002" y="0"/>
                    </a:lnTo>
                    <a:lnTo>
                      <a:pt x="6412002" y="3401076"/>
                    </a:lnTo>
                    <a:lnTo>
                      <a:pt x="6399302" y="3401076"/>
                    </a:lnTo>
                    <a:close/>
                    <a:moveTo>
                      <a:pt x="9598954" y="0"/>
                    </a:moveTo>
                    <a:lnTo>
                      <a:pt x="9611654" y="0"/>
                    </a:lnTo>
                    <a:lnTo>
                      <a:pt x="9611654" y="3401076"/>
                    </a:lnTo>
                    <a:lnTo>
                      <a:pt x="9598954" y="3401076"/>
                    </a:lnTo>
                    <a:close/>
                    <a:moveTo>
                      <a:pt x="12798605" y="0"/>
                    </a:moveTo>
                    <a:lnTo>
                      <a:pt x="12811305" y="0"/>
                    </a:lnTo>
                    <a:lnTo>
                      <a:pt x="12811305" y="3401076"/>
                    </a:lnTo>
                    <a:lnTo>
                      <a:pt x="12798605" y="3401076"/>
                    </a:lnTo>
                    <a:close/>
                    <a:moveTo>
                      <a:pt x="15998256" y="0"/>
                    </a:moveTo>
                    <a:lnTo>
                      <a:pt x="16010956" y="0"/>
                    </a:lnTo>
                    <a:lnTo>
                      <a:pt x="16010956" y="3401076"/>
                    </a:lnTo>
                    <a:lnTo>
                      <a:pt x="15998256" y="3401076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677466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877117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1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076768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2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276419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3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3476070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4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6675722" y="3464576"/>
              <a:ext cx="113109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Arimo" panose="020B0604020202020204"/>
                </a:rPr>
                <a:t>5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00352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4 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062156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3 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2023960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2 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2985764"/>
              <a:ext cx="632420" cy="276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ea typeface="Arimo" panose="020B0604020202020204"/>
                </a:rPr>
                <a:t>类别 1 </a:t>
              </a:r>
            </a:p>
          </p:txBody>
        </p:sp>
        <p:grpSp>
          <p:nvGrpSpPr>
            <p:cNvPr id="66" name="Group 66"/>
            <p:cNvGrpSpPr>
              <a:grpSpLocks noChangeAspect="1"/>
            </p:cNvGrpSpPr>
            <p:nvPr/>
          </p:nvGrpSpPr>
          <p:grpSpPr>
            <a:xfrm>
              <a:off x="734020" y="0"/>
              <a:ext cx="14404780" cy="3401076"/>
              <a:chOff x="0" y="0"/>
              <a:chExt cx="14404780" cy="3401076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962975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8962975" h="245132">
                    <a:moveTo>
                      <a:pt x="0" y="0"/>
                    </a:moveTo>
                    <a:lnTo>
                      <a:pt x="8943364" y="0"/>
                    </a:lnTo>
                    <a:cubicBezTo>
                      <a:pt x="8954195" y="0"/>
                      <a:pt x="8962975" y="8780"/>
                      <a:pt x="8962975" y="19611"/>
                    </a:cubicBezTo>
                    <a:lnTo>
                      <a:pt x="8962975" y="225521"/>
                    </a:lnTo>
                    <a:cubicBezTo>
                      <a:pt x="8962975" y="236352"/>
                      <a:pt x="8954195" y="245132"/>
                      <a:pt x="8943364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961804"/>
                <a:ext cx="5762638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5762638" h="245132">
                    <a:moveTo>
                      <a:pt x="0" y="0"/>
                    </a:moveTo>
                    <a:lnTo>
                      <a:pt x="5743027" y="0"/>
                    </a:lnTo>
                    <a:cubicBezTo>
                      <a:pt x="5753858" y="0"/>
                      <a:pt x="5762638" y="8780"/>
                      <a:pt x="5762638" y="19611"/>
                    </a:cubicBezTo>
                    <a:lnTo>
                      <a:pt x="5762638" y="225521"/>
                    </a:lnTo>
                    <a:cubicBezTo>
                      <a:pt x="5762638" y="236352"/>
                      <a:pt x="5753858" y="245132"/>
                      <a:pt x="5743027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1923608"/>
                <a:ext cx="14084815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4084815" h="245132">
                    <a:moveTo>
                      <a:pt x="0" y="0"/>
                    </a:moveTo>
                    <a:lnTo>
                      <a:pt x="14065205" y="0"/>
                    </a:lnTo>
                    <a:cubicBezTo>
                      <a:pt x="14076035" y="1"/>
                      <a:pt x="14084815" y="8780"/>
                      <a:pt x="14084815" y="19611"/>
                    </a:cubicBezTo>
                    <a:lnTo>
                      <a:pt x="14084815" y="225521"/>
                    </a:lnTo>
                    <a:cubicBezTo>
                      <a:pt x="14084815" y="236352"/>
                      <a:pt x="14076035" y="245132"/>
                      <a:pt x="14065205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0" y="2885412"/>
                <a:ext cx="7682707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7682707" h="245132">
                    <a:moveTo>
                      <a:pt x="0" y="0"/>
                    </a:moveTo>
                    <a:lnTo>
                      <a:pt x="7663097" y="0"/>
                    </a:lnTo>
                    <a:cubicBezTo>
                      <a:pt x="7673927" y="0"/>
                      <a:pt x="7682707" y="8780"/>
                      <a:pt x="7682707" y="19611"/>
                    </a:cubicBezTo>
                    <a:lnTo>
                      <a:pt x="7682707" y="225522"/>
                    </a:lnTo>
                    <a:cubicBezTo>
                      <a:pt x="7682707" y="236352"/>
                      <a:pt x="7673927" y="245132"/>
                      <a:pt x="7663097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CFF6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270532"/>
                <a:ext cx="14404780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4404780" h="245132">
                    <a:moveTo>
                      <a:pt x="0" y="0"/>
                    </a:moveTo>
                    <a:lnTo>
                      <a:pt x="14385170" y="0"/>
                    </a:lnTo>
                    <a:cubicBezTo>
                      <a:pt x="14396000" y="0"/>
                      <a:pt x="14404780" y="8780"/>
                      <a:pt x="14404780" y="19610"/>
                    </a:cubicBezTo>
                    <a:lnTo>
                      <a:pt x="14404780" y="225521"/>
                    </a:lnTo>
                    <a:cubicBezTo>
                      <a:pt x="14404780" y="236352"/>
                      <a:pt x="14396000" y="245131"/>
                      <a:pt x="14385170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1232336"/>
                <a:ext cx="11205129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1205129" h="245132">
                    <a:moveTo>
                      <a:pt x="0" y="0"/>
                    </a:moveTo>
                    <a:lnTo>
                      <a:pt x="11185519" y="0"/>
                    </a:lnTo>
                    <a:cubicBezTo>
                      <a:pt x="11196349" y="0"/>
                      <a:pt x="11205129" y="8780"/>
                      <a:pt x="11205129" y="19611"/>
                    </a:cubicBezTo>
                    <a:lnTo>
                      <a:pt x="11205129" y="225521"/>
                    </a:lnTo>
                    <a:cubicBezTo>
                      <a:pt x="11205129" y="236352"/>
                      <a:pt x="11196349" y="245132"/>
                      <a:pt x="11185519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0" y="2194140"/>
                <a:ext cx="8002736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8002736" h="245132">
                    <a:moveTo>
                      <a:pt x="0" y="0"/>
                    </a:moveTo>
                    <a:lnTo>
                      <a:pt x="7983125" y="0"/>
                    </a:lnTo>
                    <a:cubicBezTo>
                      <a:pt x="7988326" y="0"/>
                      <a:pt x="7993314" y="2066"/>
                      <a:pt x="7996992" y="5744"/>
                    </a:cubicBezTo>
                    <a:cubicBezTo>
                      <a:pt x="8000670" y="9421"/>
                      <a:pt x="8002736" y="14409"/>
                      <a:pt x="8002736" y="19611"/>
                    </a:cubicBezTo>
                    <a:lnTo>
                      <a:pt x="8002736" y="225521"/>
                    </a:lnTo>
                    <a:cubicBezTo>
                      <a:pt x="8002736" y="230723"/>
                      <a:pt x="8000670" y="235711"/>
                      <a:pt x="7996992" y="239388"/>
                    </a:cubicBezTo>
                    <a:cubicBezTo>
                      <a:pt x="7993314" y="243066"/>
                      <a:pt x="7988326" y="245132"/>
                      <a:pt x="7983125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0" y="3155944"/>
                <a:ext cx="13764850" cy="245132"/>
              </a:xfrm>
              <a:custGeom>
                <a:avLst/>
                <a:gdLst/>
                <a:ahLst/>
                <a:cxnLst/>
                <a:rect l="l" t="t" r="r" b="b"/>
                <a:pathLst>
                  <a:path w="13764850" h="245132">
                    <a:moveTo>
                      <a:pt x="0" y="0"/>
                    </a:moveTo>
                    <a:lnTo>
                      <a:pt x="13745240" y="0"/>
                    </a:lnTo>
                    <a:cubicBezTo>
                      <a:pt x="13756070" y="1"/>
                      <a:pt x="13764850" y="8780"/>
                      <a:pt x="13764850" y="19611"/>
                    </a:cubicBezTo>
                    <a:lnTo>
                      <a:pt x="13764850" y="225521"/>
                    </a:lnTo>
                    <a:cubicBezTo>
                      <a:pt x="13764850" y="236352"/>
                      <a:pt x="13756070" y="245132"/>
                      <a:pt x="13745240" y="245132"/>
                    </a:cubicBezTo>
                    <a:lnTo>
                      <a:pt x="0" y="245132"/>
                    </a:lnTo>
                    <a:close/>
                  </a:path>
                </a:pathLst>
              </a:custGeom>
              <a:solidFill>
                <a:srgbClr val="005BAB"/>
              </a:solidFill>
            </p:spPr>
          </p:sp>
        </p:grpSp>
      </p:grpSp>
      <p:sp>
        <p:nvSpPr>
          <p:cNvPr id="75" name="TextBox 75"/>
          <p:cNvSpPr txBox="1"/>
          <p:nvPr/>
        </p:nvSpPr>
        <p:spPr>
          <a:xfrm>
            <a:off x="3629835" y="3633405"/>
            <a:ext cx="276998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字由点字典黑 65J" panose="00020600040101010101" charset="-122"/>
              </a:rPr>
              <a:t>项目未来规划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019479" y="4133730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9074670" y="3633405"/>
            <a:ext cx="276998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8464314" y="4133730"/>
            <a:ext cx="399069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grpSp>
        <p:nvGrpSpPr>
          <p:cNvPr id="80" name="Group 16">
            <a:extLst>
              <a:ext uri="{FF2B5EF4-FFF2-40B4-BE49-F238E27FC236}">
                <a16:creationId xmlns:a16="http://schemas.microsoft.com/office/drawing/2014/main" id="{E46219ED-7556-A193-F785-F3B2C780CF3B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AE01922A-2ED2-DEF9-DACF-CF107695CA26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1282E001-5F02-A94A-472C-6375E440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D410028-7729-905B-D1CB-4D4A75864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02" y="3509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065257" y="4300631"/>
            <a:ext cx="14469993" cy="2736403"/>
            <a:chOff x="0" y="0"/>
            <a:chExt cx="19293324" cy="364853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293332" cy="3648456"/>
            </a:xfrm>
            <a:custGeom>
              <a:avLst/>
              <a:gdLst/>
              <a:ahLst/>
              <a:cxnLst/>
              <a:rect l="l" t="t" r="r" b="b"/>
              <a:pathLst>
                <a:path w="19293332" h="3648456">
                  <a:moveTo>
                    <a:pt x="19293332" y="608076"/>
                  </a:moveTo>
                  <a:cubicBezTo>
                    <a:pt x="19293332" y="272288"/>
                    <a:pt x="19021045" y="0"/>
                    <a:pt x="18685256" y="0"/>
                  </a:cubicBezTo>
                  <a:lnTo>
                    <a:pt x="608076" y="0"/>
                  </a:lnTo>
                  <a:cubicBezTo>
                    <a:pt x="272288" y="0"/>
                    <a:pt x="0" y="272288"/>
                    <a:pt x="0" y="608076"/>
                  </a:cubicBezTo>
                  <a:lnTo>
                    <a:pt x="0" y="3040380"/>
                  </a:lnTo>
                  <a:cubicBezTo>
                    <a:pt x="0" y="3376168"/>
                    <a:pt x="272288" y="3648456"/>
                    <a:pt x="608076" y="3648456"/>
                  </a:cubicBezTo>
                  <a:lnTo>
                    <a:pt x="18685256" y="3648456"/>
                  </a:lnTo>
                  <a:cubicBezTo>
                    <a:pt x="19021044" y="3648456"/>
                    <a:pt x="19293332" y="3376168"/>
                    <a:pt x="19293332" y="304038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661687" y="3849056"/>
            <a:ext cx="4036388" cy="903145"/>
            <a:chOff x="0" y="0"/>
            <a:chExt cx="5381850" cy="12041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381879" cy="1204214"/>
            </a:xfrm>
            <a:custGeom>
              <a:avLst/>
              <a:gdLst/>
              <a:ahLst/>
              <a:cxnLst/>
              <a:rect l="l" t="t" r="r" b="b"/>
              <a:pathLst>
                <a:path w="5381879" h="1204214">
                  <a:moveTo>
                    <a:pt x="0" y="602107"/>
                  </a:moveTo>
                  <a:cubicBezTo>
                    <a:pt x="0" y="269621"/>
                    <a:pt x="269621" y="0"/>
                    <a:pt x="602107" y="0"/>
                  </a:cubicBezTo>
                  <a:lnTo>
                    <a:pt x="4779772" y="0"/>
                  </a:lnTo>
                  <a:cubicBezTo>
                    <a:pt x="5112258" y="0"/>
                    <a:pt x="5381879" y="269621"/>
                    <a:pt x="5381879" y="602107"/>
                  </a:cubicBezTo>
                  <a:cubicBezTo>
                    <a:pt x="5381879" y="934593"/>
                    <a:pt x="5112258" y="1204214"/>
                    <a:pt x="4779772" y="1204214"/>
                  </a:cubicBezTo>
                  <a:lnTo>
                    <a:pt x="602107" y="1204214"/>
                  </a:lnTo>
                  <a:cubicBezTo>
                    <a:pt x="269621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5381850" cy="120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项目未来规划</a:t>
              </a:r>
            </a:p>
          </p:txBody>
        </p:sp>
      </p:grpSp>
      <p:sp>
        <p:nvSpPr>
          <p:cNvPr id="53" name="AutoShape 53"/>
          <p:cNvSpPr/>
          <p:nvPr/>
        </p:nvSpPr>
        <p:spPr>
          <a:xfrm>
            <a:off x="1857686" y="7027509"/>
            <a:ext cx="3644390" cy="0"/>
          </a:xfrm>
          <a:prstGeom prst="line">
            <a:avLst/>
          </a:prstGeom>
          <a:ln w="952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54" name="Group 54"/>
          <p:cNvGrpSpPr/>
          <p:nvPr/>
        </p:nvGrpSpPr>
        <p:grpSpPr>
          <a:xfrm>
            <a:off x="10903229" y="3849056"/>
            <a:ext cx="4036388" cy="903145"/>
            <a:chOff x="0" y="0"/>
            <a:chExt cx="5381850" cy="120419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381879" cy="1204214"/>
            </a:xfrm>
            <a:custGeom>
              <a:avLst/>
              <a:gdLst/>
              <a:ahLst/>
              <a:cxnLst/>
              <a:rect l="l" t="t" r="r" b="b"/>
              <a:pathLst>
                <a:path w="5381879" h="1204214">
                  <a:moveTo>
                    <a:pt x="0" y="602107"/>
                  </a:moveTo>
                  <a:cubicBezTo>
                    <a:pt x="0" y="269621"/>
                    <a:pt x="269621" y="0"/>
                    <a:pt x="602107" y="0"/>
                  </a:cubicBezTo>
                  <a:lnTo>
                    <a:pt x="4779772" y="0"/>
                  </a:lnTo>
                  <a:cubicBezTo>
                    <a:pt x="5112258" y="0"/>
                    <a:pt x="5381879" y="269621"/>
                    <a:pt x="5381879" y="602107"/>
                  </a:cubicBezTo>
                  <a:cubicBezTo>
                    <a:pt x="5381879" y="934593"/>
                    <a:pt x="5112258" y="1204214"/>
                    <a:pt x="4779772" y="1204214"/>
                  </a:cubicBezTo>
                  <a:lnTo>
                    <a:pt x="602107" y="1204214"/>
                  </a:lnTo>
                  <a:cubicBezTo>
                    <a:pt x="269621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5381850" cy="120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项目未来规划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11099228" y="7027509"/>
            <a:ext cx="3644390" cy="0"/>
          </a:xfrm>
          <a:prstGeom prst="line">
            <a:avLst/>
          </a:prstGeom>
          <a:ln w="952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873817" y="4934615"/>
            <a:ext cx="3612129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115358" y="4934615"/>
            <a:ext cx="3612129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 dirty="0" err="1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  <a:endParaRPr lang="en-US" sz="1800" dirty="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2F1FAB03-C7C7-422D-EDFD-3B1F1730EABE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A929EE69-3999-CEE8-CF09-B2D4FAD1FB08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7" name="Group 63">
            <a:extLst>
              <a:ext uri="{FF2B5EF4-FFF2-40B4-BE49-F238E27FC236}">
                <a16:creationId xmlns:a16="http://schemas.microsoft.com/office/drawing/2014/main" id="{CD1F43A3-64FA-33EA-045B-45C1FF581A5D}"/>
              </a:ext>
            </a:extLst>
          </p:cNvPr>
          <p:cNvGrpSpPr>
            <a:grpSpLocks noChangeAspect="1"/>
          </p:cNvGrpSpPr>
          <p:nvPr/>
        </p:nvGrpSpPr>
        <p:grpSpPr>
          <a:xfrm>
            <a:off x="6180044" y="2979331"/>
            <a:ext cx="4429526" cy="2736342"/>
            <a:chOff x="0" y="0"/>
            <a:chExt cx="21306790" cy="13162280"/>
          </a:xfrm>
        </p:grpSpPr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D08F6D55-2AF4-8B41-F5AD-8097D5F2FBF0}"/>
                </a:ext>
              </a:extLst>
            </p:cNvPr>
            <p:cNvSpPr/>
            <p:nvPr/>
          </p:nvSpPr>
          <p:spPr>
            <a:xfrm>
              <a:off x="123190" y="146050"/>
              <a:ext cx="21055330" cy="12871450"/>
            </a:xfrm>
            <a:custGeom>
              <a:avLst/>
              <a:gdLst/>
              <a:ahLst/>
              <a:cxnLst/>
              <a:rect l="l" t="t" r="r" b="b"/>
              <a:pathLst>
                <a:path w="21055330" h="12871450">
                  <a:moveTo>
                    <a:pt x="0" y="0"/>
                  </a:moveTo>
                  <a:lnTo>
                    <a:pt x="21055330" y="0"/>
                  </a:lnTo>
                  <a:lnTo>
                    <a:pt x="21055330" y="12871450"/>
                  </a:lnTo>
                  <a:lnTo>
                    <a:pt x="0" y="1287145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B3D9F269-E581-903E-0D9C-FD0476293B13}"/>
                </a:ext>
              </a:extLst>
            </p:cNvPr>
            <p:cNvSpPr/>
            <p:nvPr/>
          </p:nvSpPr>
          <p:spPr>
            <a:xfrm>
              <a:off x="0" y="0"/>
              <a:ext cx="21306789" cy="13162280"/>
            </a:xfrm>
            <a:custGeom>
              <a:avLst/>
              <a:gdLst/>
              <a:ahLst/>
              <a:cxnLst/>
              <a:rect l="l" t="t" r="r" b="b"/>
              <a:pathLst>
                <a:path w="21306789" h="13162280">
                  <a:moveTo>
                    <a:pt x="21198839" y="11974830"/>
                  </a:moveTo>
                  <a:lnTo>
                    <a:pt x="21198839" y="13028930"/>
                  </a:lnTo>
                  <a:lnTo>
                    <a:pt x="21198839" y="13028930"/>
                  </a:lnTo>
                  <a:lnTo>
                    <a:pt x="21198839" y="1187450"/>
                  </a:lnTo>
                  <a:lnTo>
                    <a:pt x="21294089" y="1187450"/>
                  </a:lnTo>
                  <a:lnTo>
                    <a:pt x="21294089" y="133350"/>
                  </a:lnTo>
                  <a:lnTo>
                    <a:pt x="21294089" y="0"/>
                  </a:lnTo>
                  <a:lnTo>
                    <a:pt x="21186139" y="0"/>
                  </a:lnTo>
                  <a:lnTo>
                    <a:pt x="20091400" y="0"/>
                  </a:lnTo>
                  <a:lnTo>
                    <a:pt x="20091400" y="127000"/>
                  </a:lnTo>
                  <a:lnTo>
                    <a:pt x="11252200" y="127000"/>
                  </a:lnTo>
                  <a:lnTo>
                    <a:pt x="11252200" y="39370"/>
                  </a:lnTo>
                  <a:lnTo>
                    <a:pt x="10049510" y="39370"/>
                  </a:lnTo>
                  <a:lnTo>
                    <a:pt x="10049510" y="127000"/>
                  </a:lnTo>
                  <a:lnTo>
                    <a:pt x="1214120" y="127000"/>
                  </a:lnTo>
                  <a:lnTo>
                    <a:pt x="1214120" y="0"/>
                  </a:lnTo>
                  <a:lnTo>
                    <a:pt x="120650" y="0"/>
                  </a:lnTo>
                  <a:lnTo>
                    <a:pt x="12700" y="0"/>
                  </a:lnTo>
                  <a:lnTo>
                    <a:pt x="12700" y="133350"/>
                  </a:lnTo>
                  <a:lnTo>
                    <a:pt x="12700" y="1187450"/>
                  </a:lnTo>
                  <a:lnTo>
                    <a:pt x="104140" y="1187450"/>
                  </a:lnTo>
                  <a:lnTo>
                    <a:pt x="104140" y="11974830"/>
                  </a:lnTo>
                  <a:lnTo>
                    <a:pt x="0" y="11974830"/>
                  </a:lnTo>
                  <a:lnTo>
                    <a:pt x="0" y="13028930"/>
                  </a:lnTo>
                  <a:lnTo>
                    <a:pt x="0" y="13162280"/>
                  </a:lnTo>
                  <a:lnTo>
                    <a:pt x="107950" y="13162280"/>
                  </a:lnTo>
                  <a:lnTo>
                    <a:pt x="1202690" y="13162280"/>
                  </a:lnTo>
                  <a:lnTo>
                    <a:pt x="1202690" y="13035280"/>
                  </a:lnTo>
                  <a:lnTo>
                    <a:pt x="10050780" y="13035280"/>
                  </a:lnTo>
                  <a:lnTo>
                    <a:pt x="10050780" y="13082270"/>
                  </a:lnTo>
                  <a:lnTo>
                    <a:pt x="11252200" y="13082270"/>
                  </a:lnTo>
                  <a:lnTo>
                    <a:pt x="11252200" y="13035280"/>
                  </a:lnTo>
                  <a:lnTo>
                    <a:pt x="20104100" y="13035280"/>
                  </a:lnTo>
                  <a:lnTo>
                    <a:pt x="20104100" y="13162280"/>
                  </a:lnTo>
                  <a:lnTo>
                    <a:pt x="21198839" y="13162280"/>
                  </a:lnTo>
                  <a:lnTo>
                    <a:pt x="21306789" y="13162280"/>
                  </a:lnTo>
                  <a:lnTo>
                    <a:pt x="21306789" y="13028930"/>
                  </a:lnTo>
                  <a:lnTo>
                    <a:pt x="21306789" y="11974830"/>
                  </a:lnTo>
                  <a:lnTo>
                    <a:pt x="21198839" y="11974830"/>
                  </a:lnTo>
                  <a:close/>
                  <a:moveTo>
                    <a:pt x="10050780" y="12989560"/>
                  </a:moveTo>
                  <a:lnTo>
                    <a:pt x="10050780" y="12998450"/>
                  </a:lnTo>
                  <a:lnTo>
                    <a:pt x="142240" y="12998450"/>
                  </a:lnTo>
                  <a:lnTo>
                    <a:pt x="142240" y="165100"/>
                  </a:lnTo>
                  <a:lnTo>
                    <a:pt x="21159470" y="165100"/>
                  </a:lnTo>
                  <a:lnTo>
                    <a:pt x="21159470" y="12998450"/>
                  </a:lnTo>
                  <a:lnTo>
                    <a:pt x="11252200" y="12998450"/>
                  </a:lnTo>
                  <a:lnTo>
                    <a:pt x="11252200" y="12989560"/>
                  </a:lnTo>
                  <a:lnTo>
                    <a:pt x="10050780" y="1298956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1D82F5B7-3A18-2B91-DA70-278CB232F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0D7F94-BD16-B1F9-CACB-13D855598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40837" r="11556" b="12731"/>
          <a:stretch/>
        </p:blipFill>
        <p:spPr>
          <a:xfrm>
            <a:off x="0" y="1748385"/>
            <a:ext cx="18299220" cy="7305889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8C8538D3-BDFB-EE34-3302-2D911EF5003A}"/>
              </a:ext>
            </a:extLst>
          </p:cNvPr>
          <p:cNvSpPr/>
          <p:nvPr/>
        </p:nvSpPr>
        <p:spPr>
          <a:xfrm>
            <a:off x="-28194" y="7699979"/>
            <a:ext cx="18318578" cy="2594165"/>
          </a:xfrm>
          <a:custGeom>
            <a:avLst/>
            <a:gdLst>
              <a:gd name="connsiteX0" fmla="*/ 0 w 12195175"/>
              <a:gd name="connsiteY0" fmla="*/ 0 h 404664"/>
              <a:gd name="connsiteX1" fmla="*/ 12195175 w 12195175"/>
              <a:gd name="connsiteY1" fmla="*/ 0 h 404664"/>
              <a:gd name="connsiteX2" fmla="*/ 12195175 w 12195175"/>
              <a:gd name="connsiteY2" fmla="*/ 404664 h 404664"/>
              <a:gd name="connsiteX3" fmla="*/ 0 w 12195175"/>
              <a:gd name="connsiteY3" fmla="*/ 404664 h 404664"/>
              <a:gd name="connsiteX4" fmla="*/ 0 w 12195175"/>
              <a:gd name="connsiteY4" fmla="*/ 0 h 404664"/>
              <a:gd name="connsiteX0" fmla="*/ 0 w 12195175"/>
              <a:gd name="connsiteY0" fmla="*/ 8993 h 413657"/>
              <a:gd name="connsiteX1" fmla="*/ 6096000 w 12195175"/>
              <a:gd name="connsiteY1" fmla="*/ 0 h 413657"/>
              <a:gd name="connsiteX2" fmla="*/ 12195175 w 12195175"/>
              <a:gd name="connsiteY2" fmla="*/ 8993 h 413657"/>
              <a:gd name="connsiteX3" fmla="*/ 12195175 w 12195175"/>
              <a:gd name="connsiteY3" fmla="*/ 413657 h 413657"/>
              <a:gd name="connsiteX4" fmla="*/ 0 w 12195175"/>
              <a:gd name="connsiteY4" fmla="*/ 413657 h 413657"/>
              <a:gd name="connsiteX5" fmla="*/ 0 w 12195175"/>
              <a:gd name="connsiteY5" fmla="*/ 8993 h 413657"/>
              <a:gd name="connsiteX0" fmla="*/ 0 w 12195175"/>
              <a:gd name="connsiteY0" fmla="*/ 458935 h 863599"/>
              <a:gd name="connsiteX1" fmla="*/ 6052457 w 12195175"/>
              <a:gd name="connsiteY1" fmla="*/ 0 h 863599"/>
              <a:gd name="connsiteX2" fmla="*/ 12195175 w 12195175"/>
              <a:gd name="connsiteY2" fmla="*/ 458935 h 863599"/>
              <a:gd name="connsiteX3" fmla="*/ 12195175 w 12195175"/>
              <a:gd name="connsiteY3" fmla="*/ 863599 h 863599"/>
              <a:gd name="connsiteX4" fmla="*/ 0 w 12195175"/>
              <a:gd name="connsiteY4" fmla="*/ 863599 h 863599"/>
              <a:gd name="connsiteX5" fmla="*/ 0 w 12195175"/>
              <a:gd name="connsiteY5" fmla="*/ 458935 h 863599"/>
              <a:gd name="connsiteX0" fmla="*/ 0 w 12195175"/>
              <a:gd name="connsiteY0" fmla="*/ 547835 h 952499"/>
              <a:gd name="connsiteX1" fmla="*/ 6052457 w 12195175"/>
              <a:gd name="connsiteY1" fmla="*/ 0 h 952499"/>
              <a:gd name="connsiteX2" fmla="*/ 12195175 w 12195175"/>
              <a:gd name="connsiteY2" fmla="*/ 547835 h 952499"/>
              <a:gd name="connsiteX3" fmla="*/ 12195175 w 12195175"/>
              <a:gd name="connsiteY3" fmla="*/ 952499 h 952499"/>
              <a:gd name="connsiteX4" fmla="*/ 0 w 12195175"/>
              <a:gd name="connsiteY4" fmla="*/ 952499 h 952499"/>
              <a:gd name="connsiteX5" fmla="*/ 0 w 12195175"/>
              <a:gd name="connsiteY5" fmla="*/ 547835 h 952499"/>
              <a:gd name="connsiteX0" fmla="*/ 0 w 12195175"/>
              <a:gd name="connsiteY0" fmla="*/ 670072 h 1074736"/>
              <a:gd name="connsiteX1" fmla="*/ 5987370 w 12195175"/>
              <a:gd name="connsiteY1" fmla="*/ 0 h 1074736"/>
              <a:gd name="connsiteX2" fmla="*/ 12195175 w 12195175"/>
              <a:gd name="connsiteY2" fmla="*/ 670072 h 1074736"/>
              <a:gd name="connsiteX3" fmla="*/ 12195175 w 12195175"/>
              <a:gd name="connsiteY3" fmla="*/ 1074736 h 1074736"/>
              <a:gd name="connsiteX4" fmla="*/ 0 w 12195175"/>
              <a:gd name="connsiteY4" fmla="*/ 1074736 h 1074736"/>
              <a:gd name="connsiteX5" fmla="*/ 0 w 12195175"/>
              <a:gd name="connsiteY5" fmla="*/ 670072 h 1074736"/>
              <a:gd name="connsiteX0" fmla="*/ 0 w 12195175"/>
              <a:gd name="connsiteY0" fmla="*/ 679747 h 1084411"/>
              <a:gd name="connsiteX1" fmla="*/ 6081741 w 12195175"/>
              <a:gd name="connsiteY1" fmla="*/ 0 h 1084411"/>
              <a:gd name="connsiteX2" fmla="*/ 12195175 w 12195175"/>
              <a:gd name="connsiteY2" fmla="*/ 679747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0 w 12195175"/>
              <a:gd name="connsiteY5" fmla="*/ 679747 h 1084411"/>
              <a:gd name="connsiteX0" fmla="*/ 25393 w 12195175"/>
              <a:gd name="connsiteY0" fmla="*/ 551983 h 1084411"/>
              <a:gd name="connsiteX1" fmla="*/ 6081741 w 12195175"/>
              <a:gd name="connsiteY1" fmla="*/ 0 h 1084411"/>
              <a:gd name="connsiteX2" fmla="*/ 12195175 w 12195175"/>
              <a:gd name="connsiteY2" fmla="*/ 679747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25393 w 12195175"/>
              <a:gd name="connsiteY5" fmla="*/ 551983 h 1084411"/>
              <a:gd name="connsiteX0" fmla="*/ 25393 w 12195175"/>
              <a:gd name="connsiteY0" fmla="*/ 551983 h 1084411"/>
              <a:gd name="connsiteX1" fmla="*/ 6081741 w 12195175"/>
              <a:gd name="connsiteY1" fmla="*/ 0 h 1084411"/>
              <a:gd name="connsiteX2" fmla="*/ 12188827 w 12195175"/>
              <a:gd name="connsiteY2" fmla="*/ 579931 h 1084411"/>
              <a:gd name="connsiteX3" fmla="*/ 12195175 w 12195175"/>
              <a:gd name="connsiteY3" fmla="*/ 1084411 h 1084411"/>
              <a:gd name="connsiteX4" fmla="*/ 0 w 12195175"/>
              <a:gd name="connsiteY4" fmla="*/ 1084411 h 1084411"/>
              <a:gd name="connsiteX5" fmla="*/ 25393 w 12195175"/>
              <a:gd name="connsiteY5" fmla="*/ 551983 h 1084411"/>
              <a:gd name="connsiteX0" fmla="*/ 25393 w 12201180"/>
              <a:gd name="connsiteY0" fmla="*/ 551983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5393 w 12201180"/>
              <a:gd name="connsiteY5" fmla="*/ 551983 h 1084411"/>
              <a:gd name="connsiteX0" fmla="*/ 25393 w 12201180"/>
              <a:gd name="connsiteY0" fmla="*/ 549321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5393 w 12201180"/>
              <a:gd name="connsiteY5" fmla="*/ 549321 h 1084411"/>
              <a:gd name="connsiteX0" fmla="*/ 21161 w 12201180"/>
              <a:gd name="connsiteY0" fmla="*/ 549321 h 1084411"/>
              <a:gd name="connsiteX1" fmla="*/ 6081741 w 12201180"/>
              <a:gd name="connsiteY1" fmla="*/ 0 h 1084411"/>
              <a:gd name="connsiteX2" fmla="*/ 12201180 w 12201180"/>
              <a:gd name="connsiteY2" fmla="*/ 564392 h 1084411"/>
              <a:gd name="connsiteX3" fmla="*/ 12195175 w 12201180"/>
              <a:gd name="connsiteY3" fmla="*/ 1084411 h 1084411"/>
              <a:gd name="connsiteX4" fmla="*/ 0 w 12201180"/>
              <a:gd name="connsiteY4" fmla="*/ 1084411 h 1084411"/>
              <a:gd name="connsiteX5" fmla="*/ 21161 w 12201180"/>
              <a:gd name="connsiteY5" fmla="*/ 549321 h 1084411"/>
              <a:gd name="connsiteX0" fmla="*/ 21161 w 12205941"/>
              <a:gd name="connsiteY0" fmla="*/ 549321 h 1084411"/>
              <a:gd name="connsiteX1" fmla="*/ 6081741 w 12205941"/>
              <a:gd name="connsiteY1" fmla="*/ 0 h 1084411"/>
              <a:gd name="connsiteX2" fmla="*/ 12205941 w 12205941"/>
              <a:gd name="connsiteY2" fmla="*/ 564392 h 1084411"/>
              <a:gd name="connsiteX3" fmla="*/ 12195175 w 12205941"/>
              <a:gd name="connsiteY3" fmla="*/ 1084411 h 1084411"/>
              <a:gd name="connsiteX4" fmla="*/ 0 w 12205941"/>
              <a:gd name="connsiteY4" fmla="*/ 1084411 h 1084411"/>
              <a:gd name="connsiteX5" fmla="*/ 21161 w 12205941"/>
              <a:gd name="connsiteY5" fmla="*/ 549321 h 1084411"/>
              <a:gd name="connsiteX0" fmla="*/ 21161 w 12208289"/>
              <a:gd name="connsiteY0" fmla="*/ 549321 h 1087405"/>
              <a:gd name="connsiteX1" fmla="*/ 6081741 w 12208289"/>
              <a:gd name="connsiteY1" fmla="*/ 0 h 1087405"/>
              <a:gd name="connsiteX2" fmla="*/ 12205941 w 12208289"/>
              <a:gd name="connsiteY2" fmla="*/ 564392 h 1087405"/>
              <a:gd name="connsiteX3" fmla="*/ 12207871 w 12208289"/>
              <a:gd name="connsiteY3" fmla="*/ 1087405 h 1087405"/>
              <a:gd name="connsiteX4" fmla="*/ 0 w 12208289"/>
              <a:gd name="connsiteY4" fmla="*/ 1084411 h 1087405"/>
              <a:gd name="connsiteX5" fmla="*/ 21161 w 12208289"/>
              <a:gd name="connsiteY5" fmla="*/ 549321 h 1087405"/>
              <a:gd name="connsiteX0" fmla="*/ 21161 w 12209115"/>
              <a:gd name="connsiteY0" fmla="*/ 549321 h 1087405"/>
              <a:gd name="connsiteX1" fmla="*/ 6081741 w 12209115"/>
              <a:gd name="connsiteY1" fmla="*/ 0 h 1087405"/>
              <a:gd name="connsiteX2" fmla="*/ 12209115 w 12209115"/>
              <a:gd name="connsiteY2" fmla="*/ 562396 h 1087405"/>
              <a:gd name="connsiteX3" fmla="*/ 12207871 w 12209115"/>
              <a:gd name="connsiteY3" fmla="*/ 1087405 h 1087405"/>
              <a:gd name="connsiteX4" fmla="*/ 0 w 12209115"/>
              <a:gd name="connsiteY4" fmla="*/ 1084411 h 1087405"/>
              <a:gd name="connsiteX5" fmla="*/ 21161 w 12209115"/>
              <a:gd name="connsiteY5" fmla="*/ 549321 h 1087405"/>
              <a:gd name="connsiteX0" fmla="*/ 16401 w 12209115"/>
              <a:gd name="connsiteY0" fmla="*/ 547324 h 1087405"/>
              <a:gd name="connsiteX1" fmla="*/ 6081741 w 12209115"/>
              <a:gd name="connsiteY1" fmla="*/ 0 h 1087405"/>
              <a:gd name="connsiteX2" fmla="*/ 12209115 w 12209115"/>
              <a:gd name="connsiteY2" fmla="*/ 562396 h 1087405"/>
              <a:gd name="connsiteX3" fmla="*/ 12207871 w 12209115"/>
              <a:gd name="connsiteY3" fmla="*/ 1087405 h 1087405"/>
              <a:gd name="connsiteX4" fmla="*/ 0 w 12209115"/>
              <a:gd name="connsiteY4" fmla="*/ 1084411 h 1087405"/>
              <a:gd name="connsiteX5" fmla="*/ 16401 w 12209115"/>
              <a:gd name="connsiteY5" fmla="*/ 547324 h 108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9115" h="1087405">
                <a:moveTo>
                  <a:pt x="16401" y="547324"/>
                </a:moveTo>
                <a:lnTo>
                  <a:pt x="6081741" y="0"/>
                </a:lnTo>
                <a:lnTo>
                  <a:pt x="12209115" y="562396"/>
                </a:lnTo>
                <a:cubicBezTo>
                  <a:pt x="12207113" y="735736"/>
                  <a:pt x="12209873" y="914065"/>
                  <a:pt x="12207871" y="1087405"/>
                </a:cubicBezTo>
                <a:lnTo>
                  <a:pt x="0" y="1084411"/>
                </a:lnTo>
                <a:lnTo>
                  <a:pt x="16401" y="547324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6418E819-544E-1175-253A-0C80EF2C8778}"/>
              </a:ext>
            </a:extLst>
          </p:cNvPr>
          <p:cNvSpPr/>
          <p:nvPr/>
        </p:nvSpPr>
        <p:spPr>
          <a:xfrm>
            <a:off x="0" y="-2008"/>
            <a:ext cx="18334725" cy="3337163"/>
          </a:xfrm>
          <a:custGeom>
            <a:avLst/>
            <a:gdLst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0 w 12195175"/>
              <a:gd name="connsiteY3" fmla="*/ 908720 h 908720"/>
              <a:gd name="connsiteX4" fmla="*/ 0 w 12195175"/>
              <a:gd name="connsiteY4" fmla="*/ 0 h 908720"/>
              <a:gd name="connsiteX0" fmla="*/ 0 w 12195175"/>
              <a:gd name="connsiteY0" fmla="*/ 0 h 908720"/>
              <a:gd name="connsiteX1" fmla="*/ 12195175 w 12195175"/>
              <a:gd name="connsiteY1" fmla="*/ 0 h 908720"/>
              <a:gd name="connsiteX2" fmla="*/ 12195175 w 12195175"/>
              <a:gd name="connsiteY2" fmla="*/ 908720 h 908720"/>
              <a:gd name="connsiteX3" fmla="*/ 6096000 w 12195175"/>
              <a:gd name="connsiteY3" fmla="*/ 899886 h 908720"/>
              <a:gd name="connsiteX4" fmla="*/ 0 w 12195175"/>
              <a:gd name="connsiteY4" fmla="*/ 908720 h 908720"/>
              <a:gd name="connsiteX5" fmla="*/ 0 w 12195175"/>
              <a:gd name="connsiteY5" fmla="*/ 0 h 908720"/>
              <a:gd name="connsiteX0" fmla="*/ 0 w 12195175"/>
              <a:gd name="connsiteY0" fmla="*/ 0 h 2510972"/>
              <a:gd name="connsiteX1" fmla="*/ 12195175 w 12195175"/>
              <a:gd name="connsiteY1" fmla="*/ 0 h 2510972"/>
              <a:gd name="connsiteX2" fmla="*/ 12195175 w 12195175"/>
              <a:gd name="connsiteY2" fmla="*/ 908720 h 2510972"/>
              <a:gd name="connsiteX3" fmla="*/ 6052458 w 12195175"/>
              <a:gd name="connsiteY3" fmla="*/ 2510972 h 2510972"/>
              <a:gd name="connsiteX4" fmla="*/ 0 w 12195175"/>
              <a:gd name="connsiteY4" fmla="*/ 908720 h 2510972"/>
              <a:gd name="connsiteX5" fmla="*/ 0 w 12195175"/>
              <a:gd name="connsiteY5" fmla="*/ 0 h 251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5175" h="2510972">
                <a:moveTo>
                  <a:pt x="0" y="0"/>
                </a:moveTo>
                <a:lnTo>
                  <a:pt x="12195175" y="0"/>
                </a:lnTo>
                <a:lnTo>
                  <a:pt x="12195175" y="908720"/>
                </a:lnTo>
                <a:lnTo>
                  <a:pt x="6052458" y="2510972"/>
                </a:lnTo>
                <a:lnTo>
                  <a:pt x="0" y="908720"/>
                </a:lnTo>
                <a:lnTo>
                  <a:pt x="0" y="0"/>
                </a:lnTo>
                <a:close/>
              </a:path>
            </a:pathLst>
          </a:custGeom>
          <a:solidFill>
            <a:srgbClr val="0068B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14" name="文本框 28">
            <a:extLst>
              <a:ext uri="{FF2B5EF4-FFF2-40B4-BE49-F238E27FC236}">
                <a16:creationId xmlns:a16="http://schemas.microsoft.com/office/drawing/2014/main" id="{5BC24FF7-CC94-897D-58D7-EEFD50A5EB08}"/>
              </a:ext>
            </a:extLst>
          </p:cNvPr>
          <p:cNvSpPr txBox="1"/>
          <p:nvPr/>
        </p:nvSpPr>
        <p:spPr>
          <a:xfrm>
            <a:off x="7798568" y="9190219"/>
            <a:ext cx="273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2022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年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9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/>
              </a:rPr>
              <a:t>月</a:t>
            </a:r>
          </a:p>
        </p:txBody>
      </p:sp>
      <p:sp>
        <p:nvSpPr>
          <p:cNvPr id="15" name="标题 16">
            <a:extLst>
              <a:ext uri="{FF2B5EF4-FFF2-40B4-BE49-F238E27FC236}">
                <a16:creationId xmlns:a16="http://schemas.microsoft.com/office/drawing/2014/main" id="{9046BF22-9EC1-C013-9D1C-2E87A981FDA3}"/>
              </a:ext>
            </a:extLst>
          </p:cNvPr>
          <p:cNvSpPr txBox="1">
            <a:spLocks/>
          </p:cNvSpPr>
          <p:nvPr/>
        </p:nvSpPr>
        <p:spPr>
          <a:xfrm>
            <a:off x="1" y="1748384"/>
            <a:ext cx="18302438" cy="7305889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anchor="ctr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9600" dirty="0">
                <a:solidFill>
                  <a:srgbClr val="0068B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请批评指正！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D61D0E-7B5C-098D-737E-3917B25A7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25" y="404285"/>
            <a:ext cx="5547639" cy="12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9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729938" y="7513992"/>
            <a:ext cx="5474828" cy="2773008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65608" y="1530190"/>
            <a:ext cx="17782224" cy="8138432"/>
            <a:chOff x="0" y="0"/>
            <a:chExt cx="23709632" cy="10851242"/>
          </a:xfrm>
        </p:grpSpPr>
        <p:sp>
          <p:nvSpPr>
            <p:cNvPr id="10" name="Freeform 10"/>
            <p:cNvSpPr/>
            <p:nvPr/>
          </p:nvSpPr>
          <p:spPr>
            <a:xfrm>
              <a:off x="3175" y="3175"/>
              <a:ext cx="23703280" cy="10844784"/>
            </a:xfrm>
            <a:custGeom>
              <a:avLst/>
              <a:gdLst/>
              <a:ahLst/>
              <a:cxnLst/>
              <a:rect l="l" t="t" r="r" b="b"/>
              <a:pathLst>
                <a:path w="23703280" h="10844784">
                  <a:moveTo>
                    <a:pt x="23703280" y="0"/>
                  </a:moveTo>
                  <a:lnTo>
                    <a:pt x="5422392" y="0"/>
                  </a:lnTo>
                  <a:cubicBezTo>
                    <a:pt x="2427732" y="0"/>
                    <a:pt x="0" y="2427732"/>
                    <a:pt x="0" y="5422392"/>
                  </a:cubicBezTo>
                  <a:lnTo>
                    <a:pt x="0" y="5422392"/>
                  </a:lnTo>
                  <a:cubicBezTo>
                    <a:pt x="0" y="8417179"/>
                    <a:pt x="2427732" y="10844784"/>
                    <a:pt x="5422392" y="10844784"/>
                  </a:cubicBezTo>
                  <a:lnTo>
                    <a:pt x="23703279" y="108447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23706455" y="6350"/>
                  </a:moveTo>
                  <a:lnTo>
                    <a:pt x="5425567" y="6350"/>
                  </a:lnTo>
                  <a:lnTo>
                    <a:pt x="5425567" y="3175"/>
                  </a:lnTo>
                  <a:lnTo>
                    <a:pt x="5425567" y="6350"/>
                  </a:lnTo>
                  <a:cubicBezTo>
                    <a:pt x="2432685" y="6350"/>
                    <a:pt x="6350" y="2432685"/>
                    <a:pt x="6350" y="5425567"/>
                  </a:cubicBezTo>
                  <a:lnTo>
                    <a:pt x="3175" y="5425567"/>
                  </a:lnTo>
                  <a:lnTo>
                    <a:pt x="3175" y="5422392"/>
                  </a:lnTo>
                  <a:lnTo>
                    <a:pt x="3175" y="5422392"/>
                  </a:lnTo>
                  <a:cubicBezTo>
                    <a:pt x="4953" y="5422392"/>
                    <a:pt x="6350" y="5423789"/>
                    <a:pt x="6350" y="5425567"/>
                  </a:cubicBezTo>
                  <a:cubicBezTo>
                    <a:pt x="6350" y="8418576"/>
                    <a:pt x="2432685" y="10844784"/>
                    <a:pt x="5425567" y="10844784"/>
                  </a:cubicBezTo>
                  <a:lnTo>
                    <a:pt x="5425567" y="10847959"/>
                  </a:lnTo>
                  <a:lnTo>
                    <a:pt x="5425567" y="10844784"/>
                  </a:lnTo>
                  <a:lnTo>
                    <a:pt x="23706454" y="10844784"/>
                  </a:lnTo>
                  <a:lnTo>
                    <a:pt x="23706454" y="10847959"/>
                  </a:lnTo>
                  <a:lnTo>
                    <a:pt x="23703279" y="10847959"/>
                  </a:lnTo>
                  <a:lnTo>
                    <a:pt x="23703279" y="3175"/>
                  </a:lnTo>
                  <a:lnTo>
                    <a:pt x="23706454" y="3175"/>
                  </a:lnTo>
                  <a:lnTo>
                    <a:pt x="23706454" y="6350"/>
                  </a:lnTo>
                  <a:moveTo>
                    <a:pt x="23706454" y="0"/>
                  </a:moveTo>
                  <a:cubicBezTo>
                    <a:pt x="23708232" y="0"/>
                    <a:pt x="23709629" y="1397"/>
                    <a:pt x="23709629" y="3175"/>
                  </a:cubicBezTo>
                  <a:lnTo>
                    <a:pt x="23709629" y="10848086"/>
                  </a:lnTo>
                  <a:cubicBezTo>
                    <a:pt x="23709629" y="10849864"/>
                    <a:pt x="23708232" y="10851261"/>
                    <a:pt x="23706454" y="10851261"/>
                  </a:cubicBezTo>
                  <a:lnTo>
                    <a:pt x="5425567" y="10851261"/>
                  </a:lnTo>
                  <a:lnTo>
                    <a:pt x="5425567" y="10851261"/>
                  </a:lnTo>
                  <a:cubicBezTo>
                    <a:pt x="2429129" y="10851261"/>
                    <a:pt x="0" y="8422132"/>
                    <a:pt x="0" y="5425567"/>
                  </a:cubicBezTo>
                  <a:lnTo>
                    <a:pt x="3175" y="5425567"/>
                  </a:lnTo>
                  <a:lnTo>
                    <a:pt x="3175" y="5428742"/>
                  </a:lnTo>
                  <a:lnTo>
                    <a:pt x="3175" y="5428742"/>
                  </a:lnTo>
                  <a:cubicBezTo>
                    <a:pt x="1397" y="5428742"/>
                    <a:pt x="0" y="5427345"/>
                    <a:pt x="0" y="5425567"/>
                  </a:cubicBezTo>
                  <a:cubicBezTo>
                    <a:pt x="0" y="2429129"/>
                    <a:pt x="2429129" y="0"/>
                    <a:pt x="5425567" y="0"/>
                  </a:cubicBezTo>
                  <a:lnTo>
                    <a:pt x="23706455" y="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241413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6520359" y="3147182"/>
            <a:ext cx="4548012" cy="1733212"/>
            <a:chOff x="0" y="0"/>
            <a:chExt cx="6064016" cy="2310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16" name="Group 16"/>
          <p:cNvGrpSpPr/>
          <p:nvPr/>
        </p:nvGrpSpPr>
        <p:grpSpPr>
          <a:xfrm rot="2627273">
            <a:off x="10593526" y="3538945"/>
            <a:ext cx="949687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/>
          <p:nvPr/>
        </p:nvGrpSpPr>
        <p:grpSpPr>
          <a:xfrm>
            <a:off x="12035025" y="2750029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281754" y="3147182"/>
            <a:ext cx="4548012" cy="1733212"/>
            <a:chOff x="0" y="0"/>
            <a:chExt cx="6064016" cy="2310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22" name="Group 22"/>
          <p:cNvGrpSpPr/>
          <p:nvPr/>
        </p:nvGrpSpPr>
        <p:grpSpPr>
          <a:xfrm rot="2627273">
            <a:off x="16354922" y="3538945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4" name="Group 24"/>
          <p:cNvGrpSpPr/>
          <p:nvPr/>
        </p:nvGrpSpPr>
        <p:grpSpPr>
          <a:xfrm>
            <a:off x="6241413" y="5921263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6" name="Group 26"/>
          <p:cNvGrpSpPr/>
          <p:nvPr/>
        </p:nvGrpSpPr>
        <p:grpSpPr>
          <a:xfrm>
            <a:off x="6488142" y="6318416"/>
            <a:ext cx="4548012" cy="1733212"/>
            <a:chOff x="0" y="0"/>
            <a:chExt cx="6064016" cy="2310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28" name="Group 28"/>
          <p:cNvGrpSpPr/>
          <p:nvPr/>
        </p:nvGrpSpPr>
        <p:grpSpPr>
          <a:xfrm rot="2627273">
            <a:off x="10561310" y="6710179"/>
            <a:ext cx="949688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0" name="Group 30"/>
          <p:cNvGrpSpPr/>
          <p:nvPr/>
        </p:nvGrpSpPr>
        <p:grpSpPr>
          <a:xfrm>
            <a:off x="12035025" y="5921263"/>
            <a:ext cx="2676995" cy="2527520"/>
            <a:chOff x="0" y="0"/>
            <a:chExt cx="3569326" cy="3370026"/>
          </a:xfrm>
          <a:solidFill>
            <a:srgbClr val="005BAB"/>
          </a:solidFill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69462" cy="3370072"/>
            </a:xfrm>
            <a:custGeom>
              <a:avLst/>
              <a:gdLst/>
              <a:ahLst/>
              <a:cxnLst/>
              <a:rect l="l" t="t" r="r" b="b"/>
              <a:pathLst>
                <a:path w="3569462" h="3370072">
                  <a:moveTo>
                    <a:pt x="0" y="561721"/>
                  </a:moveTo>
                  <a:cubicBezTo>
                    <a:pt x="0" y="251460"/>
                    <a:pt x="251460" y="0"/>
                    <a:pt x="561721" y="0"/>
                  </a:cubicBezTo>
                  <a:lnTo>
                    <a:pt x="3007741" y="0"/>
                  </a:lnTo>
                  <a:cubicBezTo>
                    <a:pt x="3318002" y="0"/>
                    <a:pt x="3569462" y="251460"/>
                    <a:pt x="3569462" y="561721"/>
                  </a:cubicBezTo>
                  <a:lnTo>
                    <a:pt x="3569462" y="2808351"/>
                  </a:lnTo>
                  <a:cubicBezTo>
                    <a:pt x="3569462" y="3118612"/>
                    <a:pt x="3318002" y="3370072"/>
                    <a:pt x="3007741" y="3370072"/>
                  </a:cubicBezTo>
                  <a:lnTo>
                    <a:pt x="561721" y="3370072"/>
                  </a:lnTo>
                  <a:cubicBezTo>
                    <a:pt x="251460" y="3370072"/>
                    <a:pt x="0" y="3118612"/>
                    <a:pt x="0" y="2808351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2" name="Group 32"/>
          <p:cNvGrpSpPr/>
          <p:nvPr/>
        </p:nvGrpSpPr>
        <p:grpSpPr>
          <a:xfrm>
            <a:off x="12281754" y="6318416"/>
            <a:ext cx="4548012" cy="1733212"/>
            <a:chOff x="0" y="0"/>
            <a:chExt cx="6064016" cy="23109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63996" cy="2311019"/>
            </a:xfrm>
            <a:custGeom>
              <a:avLst/>
              <a:gdLst/>
              <a:ahLst/>
              <a:cxnLst/>
              <a:rect l="l" t="t" r="r" b="b"/>
              <a:pathLst>
                <a:path w="6063996" h="2311019">
                  <a:moveTo>
                    <a:pt x="0" y="385191"/>
                  </a:moveTo>
                  <a:cubicBezTo>
                    <a:pt x="0" y="172466"/>
                    <a:pt x="172466" y="0"/>
                    <a:pt x="385191" y="0"/>
                  </a:cubicBezTo>
                  <a:lnTo>
                    <a:pt x="5678805" y="0"/>
                  </a:lnTo>
                  <a:cubicBezTo>
                    <a:pt x="5891530" y="0"/>
                    <a:pt x="6063996" y="172466"/>
                    <a:pt x="6063996" y="385191"/>
                  </a:cubicBezTo>
                  <a:lnTo>
                    <a:pt x="6063996" y="1925828"/>
                  </a:lnTo>
                  <a:cubicBezTo>
                    <a:pt x="6063996" y="2138553"/>
                    <a:pt x="5891530" y="2311019"/>
                    <a:pt x="5678805" y="2311019"/>
                  </a:cubicBezTo>
                  <a:lnTo>
                    <a:pt x="385191" y="2311019"/>
                  </a:lnTo>
                  <a:cubicBezTo>
                    <a:pt x="172466" y="2310892"/>
                    <a:pt x="0" y="2138553"/>
                    <a:pt x="0" y="192582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34" name="Group 34"/>
          <p:cNvGrpSpPr/>
          <p:nvPr/>
        </p:nvGrpSpPr>
        <p:grpSpPr>
          <a:xfrm rot="2627273">
            <a:off x="16354922" y="6710179"/>
            <a:ext cx="949687" cy="949688"/>
            <a:chOff x="0" y="0"/>
            <a:chExt cx="1266250" cy="1266250"/>
          </a:xfrm>
          <a:solidFill>
            <a:srgbClr val="005BAB"/>
          </a:solidFill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66190" cy="1266317"/>
            </a:xfrm>
            <a:custGeom>
              <a:avLst/>
              <a:gdLst/>
              <a:ahLst/>
              <a:cxnLst/>
              <a:rect l="l" t="t" r="r" b="b"/>
              <a:pathLst>
                <a:path w="1266190" h="1266317">
                  <a:moveTo>
                    <a:pt x="0" y="211074"/>
                  </a:moveTo>
                  <a:cubicBezTo>
                    <a:pt x="0" y="94488"/>
                    <a:pt x="94488" y="0"/>
                    <a:pt x="211074" y="0"/>
                  </a:cubicBezTo>
                  <a:lnTo>
                    <a:pt x="1055243" y="0"/>
                  </a:lnTo>
                  <a:cubicBezTo>
                    <a:pt x="1171702" y="0"/>
                    <a:pt x="1266190" y="94488"/>
                    <a:pt x="1266190" y="211074"/>
                  </a:cubicBezTo>
                  <a:lnTo>
                    <a:pt x="1266190" y="1055243"/>
                  </a:lnTo>
                  <a:cubicBezTo>
                    <a:pt x="1266190" y="1171829"/>
                    <a:pt x="1171702" y="1266317"/>
                    <a:pt x="1055116" y="1266317"/>
                  </a:cubicBezTo>
                  <a:lnTo>
                    <a:pt x="211074" y="1266317"/>
                  </a:lnTo>
                  <a:cubicBezTo>
                    <a:pt x="94488" y="1266190"/>
                    <a:pt x="0" y="1171702"/>
                    <a:pt x="0" y="1055243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6" name="Group 36"/>
          <p:cNvGrpSpPr/>
          <p:nvPr/>
        </p:nvGrpSpPr>
        <p:grpSpPr>
          <a:xfrm>
            <a:off x="865224" y="9188332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37" name="Group 37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3" name="Group 53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5" name="Group 55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1" name="Group 61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5" name="Group 65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71" name="Group 71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1392369" y="4521538"/>
            <a:ext cx="37426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5BAB"/>
                </a:solidFill>
                <a:ea typeface="字由点字典黑 65J" panose="00020600040101010101" charset="-122"/>
              </a:rPr>
              <a:t>目录</a:t>
            </a:r>
            <a:endParaRPr lang="en-US" sz="90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0542010" y="3694701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7011261" y="3695700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工作内容概述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6303406" y="3694701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772656" y="3695700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0509794" y="6865935"/>
            <a:ext cx="10527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979044" y="6866934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dirty="0" err="1">
                <a:solidFill>
                  <a:srgbClr val="005BAB"/>
                </a:solidFill>
                <a:ea typeface="字由点字典黑 65J" panose="00020600040101010101" charset="-122"/>
              </a:rPr>
              <a:t>项目复盘反思</a:t>
            </a:r>
            <a:endParaRPr lang="en-US" sz="42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16303406" y="6865935"/>
            <a:ext cx="105272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字由点字典黑 65J" panose="00020600040101010101" charset="-122"/>
              </a:rPr>
              <a:t>04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772656" y="6866934"/>
            <a:ext cx="323165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5BAB"/>
                </a:solidFill>
                <a:ea typeface="字由点字典黑 65J" panose="00020600040101010101" charset="-122"/>
              </a:rPr>
              <a:t>项目未来规划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C9CB9A58-1EEA-2006-38B1-1FB9A94F3FBF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0ED28A8-AEDE-BBA7-74B8-E0D795BF6083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E08D4E91-A965-4FD2-79A2-FCB187BE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7317"/>
            <a:ext cx="4329828" cy="915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  <a:solidFill>
            <a:srgbClr val="005BAB">
              <a:alpha val="32000"/>
            </a:srgb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943843" y="3244262"/>
            <a:ext cx="4110129" cy="2349434"/>
            <a:chOff x="0" y="0"/>
            <a:chExt cx="5480172" cy="3132578"/>
          </a:xfrm>
          <a:solidFill>
            <a:srgbClr val="005BAB"/>
          </a:solidFill>
        </p:grpSpPr>
        <p:sp>
          <p:nvSpPr>
            <p:cNvPr id="48" name="Freeform 48"/>
            <p:cNvSpPr/>
            <p:nvPr/>
          </p:nvSpPr>
          <p:spPr>
            <a:xfrm>
              <a:off x="0" y="0"/>
              <a:ext cx="5480177" cy="3132582"/>
            </a:xfrm>
            <a:custGeom>
              <a:avLst/>
              <a:gdLst/>
              <a:ahLst/>
              <a:cxnLst/>
              <a:rect l="l" t="t" r="r" b="b"/>
              <a:pathLst>
                <a:path w="5480177" h="3132582">
                  <a:moveTo>
                    <a:pt x="0" y="522097"/>
                  </a:moveTo>
                  <a:cubicBezTo>
                    <a:pt x="0" y="233807"/>
                    <a:pt x="233807" y="0"/>
                    <a:pt x="522097" y="0"/>
                  </a:cubicBezTo>
                  <a:lnTo>
                    <a:pt x="4958080" y="0"/>
                  </a:lnTo>
                  <a:cubicBezTo>
                    <a:pt x="5246370" y="0"/>
                    <a:pt x="5480177" y="233807"/>
                    <a:pt x="5480177" y="522097"/>
                  </a:cubicBezTo>
                  <a:lnTo>
                    <a:pt x="5480177" y="2610485"/>
                  </a:lnTo>
                  <a:cubicBezTo>
                    <a:pt x="5480177" y="2898775"/>
                    <a:pt x="5246370" y="3132582"/>
                    <a:pt x="4958080" y="3132582"/>
                  </a:cubicBezTo>
                  <a:lnTo>
                    <a:pt x="522097" y="3132582"/>
                  </a:lnTo>
                  <a:cubicBezTo>
                    <a:pt x="233807" y="3132582"/>
                    <a:pt x="0" y="2898775"/>
                    <a:pt x="0" y="261048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9" name="Group 49"/>
          <p:cNvGrpSpPr/>
          <p:nvPr/>
        </p:nvGrpSpPr>
        <p:grpSpPr>
          <a:xfrm>
            <a:off x="2190572" y="4114727"/>
            <a:ext cx="11049339" cy="1324641"/>
            <a:chOff x="0" y="0"/>
            <a:chExt cx="14732452" cy="17661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4732508" cy="1766189"/>
            </a:xfrm>
            <a:custGeom>
              <a:avLst/>
              <a:gdLst/>
              <a:ahLst/>
              <a:cxnLst/>
              <a:rect l="l" t="t" r="r" b="b"/>
              <a:pathLst>
                <a:path w="14732508" h="1766189">
                  <a:moveTo>
                    <a:pt x="0" y="294386"/>
                  </a:moveTo>
                  <a:cubicBezTo>
                    <a:pt x="0" y="131826"/>
                    <a:pt x="131826" y="0"/>
                    <a:pt x="294386" y="0"/>
                  </a:cubicBezTo>
                  <a:lnTo>
                    <a:pt x="14438122" y="0"/>
                  </a:lnTo>
                  <a:cubicBezTo>
                    <a:pt x="14600682" y="0"/>
                    <a:pt x="14732508" y="131826"/>
                    <a:pt x="14732508" y="294386"/>
                  </a:cubicBezTo>
                  <a:lnTo>
                    <a:pt x="14732508" y="1471803"/>
                  </a:lnTo>
                  <a:cubicBezTo>
                    <a:pt x="14732508" y="1634363"/>
                    <a:pt x="14600682" y="1766189"/>
                    <a:pt x="14438122" y="1766189"/>
                  </a:cubicBezTo>
                  <a:lnTo>
                    <a:pt x="294386" y="1766189"/>
                  </a:lnTo>
                  <a:cubicBezTo>
                    <a:pt x="131826" y="1766189"/>
                    <a:pt x="0" y="1634363"/>
                    <a:pt x="0" y="1471803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943843" y="3392849"/>
            <a:ext cx="411012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字由点字典黑 65J" panose="00020600040101010101" charset="-122"/>
              </a:rPr>
              <a:t>工作内容概述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613913" y="4380045"/>
            <a:ext cx="9957779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</a:t>
            </a:r>
          </a:p>
        </p:txBody>
      </p:sp>
      <p:grpSp>
        <p:nvGrpSpPr>
          <p:cNvPr id="53" name="Group 53"/>
          <p:cNvGrpSpPr/>
          <p:nvPr/>
        </p:nvGrpSpPr>
        <p:grpSpPr>
          <a:xfrm rot="2627273">
            <a:off x="12895346" y="4432479"/>
            <a:ext cx="689131" cy="689131"/>
            <a:chOff x="0" y="0"/>
            <a:chExt cx="918842" cy="918842"/>
          </a:xfrm>
          <a:solidFill>
            <a:srgbClr val="005BAB"/>
          </a:solidFill>
        </p:grpSpPr>
        <p:sp>
          <p:nvSpPr>
            <p:cNvPr id="54" name="Freeform 54"/>
            <p:cNvSpPr/>
            <p:nvPr/>
          </p:nvSpPr>
          <p:spPr>
            <a:xfrm>
              <a:off x="0" y="0"/>
              <a:ext cx="918845" cy="918845"/>
            </a:xfrm>
            <a:custGeom>
              <a:avLst/>
              <a:gdLst/>
              <a:ahLst/>
              <a:cxnLst/>
              <a:rect l="l" t="t" r="r" b="b"/>
              <a:pathLst>
                <a:path w="918845" h="918845">
                  <a:moveTo>
                    <a:pt x="0" y="153162"/>
                  </a:moveTo>
                  <a:cubicBezTo>
                    <a:pt x="0" y="68580"/>
                    <a:pt x="68580" y="0"/>
                    <a:pt x="153162" y="0"/>
                  </a:cubicBezTo>
                  <a:lnTo>
                    <a:pt x="765683" y="0"/>
                  </a:lnTo>
                  <a:cubicBezTo>
                    <a:pt x="850265" y="0"/>
                    <a:pt x="918845" y="68580"/>
                    <a:pt x="918845" y="153162"/>
                  </a:cubicBezTo>
                  <a:lnTo>
                    <a:pt x="918845" y="765683"/>
                  </a:lnTo>
                  <a:cubicBezTo>
                    <a:pt x="918845" y="850265"/>
                    <a:pt x="850265" y="918845"/>
                    <a:pt x="765683" y="918845"/>
                  </a:cubicBezTo>
                  <a:lnTo>
                    <a:pt x="153162" y="918845"/>
                  </a:lnTo>
                  <a:cubicBezTo>
                    <a:pt x="68580" y="918845"/>
                    <a:pt x="0" y="850265"/>
                    <a:pt x="0" y="7656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5" name="TextBox 55"/>
          <p:cNvSpPr txBox="1"/>
          <p:nvPr/>
        </p:nvSpPr>
        <p:spPr>
          <a:xfrm>
            <a:off x="12808963" y="4538920"/>
            <a:ext cx="86189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888864" y="5880054"/>
            <a:ext cx="4110129" cy="2349434"/>
            <a:chOff x="0" y="0"/>
            <a:chExt cx="5480172" cy="3132578"/>
          </a:xfrm>
          <a:solidFill>
            <a:srgbClr val="005BAB"/>
          </a:solidFill>
        </p:grpSpPr>
        <p:sp>
          <p:nvSpPr>
            <p:cNvPr id="57" name="Freeform 57"/>
            <p:cNvSpPr/>
            <p:nvPr/>
          </p:nvSpPr>
          <p:spPr>
            <a:xfrm>
              <a:off x="0" y="0"/>
              <a:ext cx="5480177" cy="3132582"/>
            </a:xfrm>
            <a:custGeom>
              <a:avLst/>
              <a:gdLst/>
              <a:ahLst/>
              <a:cxnLst/>
              <a:rect l="l" t="t" r="r" b="b"/>
              <a:pathLst>
                <a:path w="5480177" h="3132582">
                  <a:moveTo>
                    <a:pt x="5480177" y="522097"/>
                  </a:moveTo>
                  <a:cubicBezTo>
                    <a:pt x="5480177" y="233807"/>
                    <a:pt x="5246370" y="0"/>
                    <a:pt x="4958080" y="0"/>
                  </a:cubicBezTo>
                  <a:lnTo>
                    <a:pt x="522097" y="0"/>
                  </a:lnTo>
                  <a:cubicBezTo>
                    <a:pt x="233807" y="0"/>
                    <a:pt x="0" y="233807"/>
                    <a:pt x="0" y="522097"/>
                  </a:cubicBezTo>
                  <a:lnTo>
                    <a:pt x="0" y="2610485"/>
                  </a:lnTo>
                  <a:cubicBezTo>
                    <a:pt x="0" y="2898775"/>
                    <a:pt x="233807" y="3132582"/>
                    <a:pt x="522097" y="3132582"/>
                  </a:cubicBezTo>
                  <a:lnTo>
                    <a:pt x="4958080" y="3132582"/>
                  </a:lnTo>
                  <a:cubicBezTo>
                    <a:pt x="5246370" y="3132582"/>
                    <a:pt x="5480177" y="2898775"/>
                    <a:pt x="5480177" y="261048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8" name="Group 58"/>
          <p:cNvGrpSpPr/>
          <p:nvPr/>
        </p:nvGrpSpPr>
        <p:grpSpPr>
          <a:xfrm>
            <a:off x="3702925" y="6750519"/>
            <a:ext cx="11049339" cy="1324641"/>
            <a:chOff x="0" y="0"/>
            <a:chExt cx="14732452" cy="176618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4732508" cy="1766189"/>
            </a:xfrm>
            <a:custGeom>
              <a:avLst/>
              <a:gdLst/>
              <a:ahLst/>
              <a:cxnLst/>
              <a:rect l="l" t="t" r="r" b="b"/>
              <a:pathLst>
                <a:path w="14732508" h="1766189">
                  <a:moveTo>
                    <a:pt x="14732508" y="294386"/>
                  </a:moveTo>
                  <a:cubicBezTo>
                    <a:pt x="14732508" y="131826"/>
                    <a:pt x="14600682" y="0"/>
                    <a:pt x="14438122" y="0"/>
                  </a:cubicBezTo>
                  <a:lnTo>
                    <a:pt x="294386" y="0"/>
                  </a:lnTo>
                  <a:cubicBezTo>
                    <a:pt x="131826" y="0"/>
                    <a:pt x="0" y="131826"/>
                    <a:pt x="0" y="294386"/>
                  </a:cubicBezTo>
                  <a:lnTo>
                    <a:pt x="0" y="1471803"/>
                  </a:lnTo>
                  <a:cubicBezTo>
                    <a:pt x="0" y="1634363"/>
                    <a:pt x="131826" y="1766189"/>
                    <a:pt x="294386" y="1766189"/>
                  </a:cubicBezTo>
                  <a:lnTo>
                    <a:pt x="14438122" y="1766189"/>
                  </a:lnTo>
                  <a:cubicBezTo>
                    <a:pt x="14600682" y="1766189"/>
                    <a:pt x="14732508" y="1634363"/>
                    <a:pt x="14732508" y="1471803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0888864" y="6088917"/>
            <a:ext cx="411012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ea typeface="字由点字典黑 65J" panose="00020600040101010101" charset="-122"/>
              </a:rPr>
              <a:t>工作内容概述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108062" y="6982548"/>
            <a:ext cx="10239065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演示文稿是一种实用的工具，可以是演示，演讲，报告等。大部分时间，它们都是在为观众服务。</a:t>
            </a:r>
          </a:p>
          <a:p>
            <a:pPr algn="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演示文稿是一种实用的工具，可以是演示，演讲，报告等。大部分时间，它们都是在为观众服务。</a:t>
            </a:r>
          </a:p>
        </p:txBody>
      </p:sp>
      <p:grpSp>
        <p:nvGrpSpPr>
          <p:cNvPr id="62" name="Group 62"/>
          <p:cNvGrpSpPr/>
          <p:nvPr/>
        </p:nvGrpSpPr>
        <p:grpSpPr>
          <a:xfrm rot="-2627273">
            <a:off x="3358358" y="7068272"/>
            <a:ext cx="689132" cy="689132"/>
            <a:chOff x="0" y="0"/>
            <a:chExt cx="918842" cy="918842"/>
          </a:xfrm>
          <a:solidFill>
            <a:srgbClr val="005BAB"/>
          </a:solidFill>
        </p:grpSpPr>
        <p:sp>
          <p:nvSpPr>
            <p:cNvPr id="63" name="Freeform 63"/>
            <p:cNvSpPr/>
            <p:nvPr/>
          </p:nvSpPr>
          <p:spPr>
            <a:xfrm>
              <a:off x="0" y="0"/>
              <a:ext cx="918845" cy="918845"/>
            </a:xfrm>
            <a:custGeom>
              <a:avLst/>
              <a:gdLst/>
              <a:ahLst/>
              <a:cxnLst/>
              <a:rect l="l" t="t" r="r" b="b"/>
              <a:pathLst>
                <a:path w="918845" h="918845">
                  <a:moveTo>
                    <a:pt x="918845" y="153162"/>
                  </a:moveTo>
                  <a:cubicBezTo>
                    <a:pt x="918845" y="68580"/>
                    <a:pt x="850265" y="0"/>
                    <a:pt x="765683" y="0"/>
                  </a:cubicBezTo>
                  <a:lnTo>
                    <a:pt x="153162" y="0"/>
                  </a:lnTo>
                  <a:cubicBezTo>
                    <a:pt x="68580" y="0"/>
                    <a:pt x="0" y="68580"/>
                    <a:pt x="0" y="153162"/>
                  </a:cubicBezTo>
                  <a:lnTo>
                    <a:pt x="0" y="765683"/>
                  </a:lnTo>
                  <a:cubicBezTo>
                    <a:pt x="0" y="850265"/>
                    <a:pt x="68580" y="918845"/>
                    <a:pt x="153162" y="918845"/>
                  </a:cubicBezTo>
                  <a:lnTo>
                    <a:pt x="765683" y="918845"/>
                  </a:lnTo>
                  <a:cubicBezTo>
                    <a:pt x="850265" y="918845"/>
                    <a:pt x="918845" y="850265"/>
                    <a:pt x="918845" y="765683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4" name="TextBox 64"/>
          <p:cNvSpPr txBox="1"/>
          <p:nvPr/>
        </p:nvSpPr>
        <p:spPr>
          <a:xfrm>
            <a:off x="3265768" y="7174712"/>
            <a:ext cx="87431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</a:p>
        </p:txBody>
      </p:sp>
      <p:sp>
        <p:nvSpPr>
          <p:cNvPr id="65" name="AutoShape 65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6" name="TextBox 66"/>
          <p:cNvSpPr txBox="1"/>
          <p:nvPr/>
        </p:nvSpPr>
        <p:spPr>
          <a:xfrm>
            <a:off x="930910" y="1544955"/>
            <a:ext cx="453707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工作内容概述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367D8FD9-53AC-2532-AA21-B7FEF63E30C8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64D04F5-7CAE-9A56-0EA4-098E0ECE225F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9" name="图片 68">
            <a:extLst>
              <a:ext uri="{FF2B5EF4-FFF2-40B4-BE49-F238E27FC236}">
                <a16:creationId xmlns:a16="http://schemas.microsoft.com/office/drawing/2014/main" id="{EDB9DFEC-1B17-31B9-735D-47C9CE5D8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工作内容概述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1599238" y="3209013"/>
            <a:ext cx="3730550" cy="2304549"/>
            <a:chOff x="0" y="0"/>
            <a:chExt cx="21306790" cy="13162280"/>
          </a:xfrm>
        </p:grpSpPr>
        <p:sp>
          <p:nvSpPr>
            <p:cNvPr id="58" name="Freeform 58"/>
            <p:cNvSpPr/>
            <p:nvPr/>
          </p:nvSpPr>
          <p:spPr>
            <a:xfrm>
              <a:off x="123190" y="146050"/>
              <a:ext cx="21055330" cy="12871450"/>
            </a:xfrm>
            <a:custGeom>
              <a:avLst/>
              <a:gdLst/>
              <a:ahLst/>
              <a:cxnLst/>
              <a:rect l="l" t="t" r="r" b="b"/>
              <a:pathLst>
                <a:path w="21055330" h="12871450">
                  <a:moveTo>
                    <a:pt x="0" y="0"/>
                  </a:moveTo>
                  <a:lnTo>
                    <a:pt x="21055330" y="0"/>
                  </a:lnTo>
                  <a:lnTo>
                    <a:pt x="21055330" y="12871450"/>
                  </a:lnTo>
                  <a:lnTo>
                    <a:pt x="0" y="1287145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21306789" cy="13162280"/>
            </a:xfrm>
            <a:custGeom>
              <a:avLst/>
              <a:gdLst/>
              <a:ahLst/>
              <a:cxnLst/>
              <a:rect l="l" t="t" r="r" b="b"/>
              <a:pathLst>
                <a:path w="21306789" h="13162280">
                  <a:moveTo>
                    <a:pt x="21198839" y="11974830"/>
                  </a:moveTo>
                  <a:lnTo>
                    <a:pt x="21198839" y="13028930"/>
                  </a:lnTo>
                  <a:lnTo>
                    <a:pt x="21198839" y="13028930"/>
                  </a:lnTo>
                  <a:lnTo>
                    <a:pt x="21198839" y="1187450"/>
                  </a:lnTo>
                  <a:lnTo>
                    <a:pt x="21294089" y="1187450"/>
                  </a:lnTo>
                  <a:lnTo>
                    <a:pt x="21294089" y="133350"/>
                  </a:lnTo>
                  <a:lnTo>
                    <a:pt x="21294089" y="0"/>
                  </a:lnTo>
                  <a:lnTo>
                    <a:pt x="21186139" y="0"/>
                  </a:lnTo>
                  <a:lnTo>
                    <a:pt x="20091400" y="0"/>
                  </a:lnTo>
                  <a:lnTo>
                    <a:pt x="20091400" y="127000"/>
                  </a:lnTo>
                  <a:lnTo>
                    <a:pt x="11252200" y="127000"/>
                  </a:lnTo>
                  <a:lnTo>
                    <a:pt x="11252200" y="39370"/>
                  </a:lnTo>
                  <a:lnTo>
                    <a:pt x="10049510" y="39370"/>
                  </a:lnTo>
                  <a:lnTo>
                    <a:pt x="10049510" y="127000"/>
                  </a:lnTo>
                  <a:lnTo>
                    <a:pt x="1214120" y="127000"/>
                  </a:lnTo>
                  <a:lnTo>
                    <a:pt x="1214120" y="0"/>
                  </a:lnTo>
                  <a:lnTo>
                    <a:pt x="120650" y="0"/>
                  </a:lnTo>
                  <a:lnTo>
                    <a:pt x="12700" y="0"/>
                  </a:lnTo>
                  <a:lnTo>
                    <a:pt x="12700" y="133350"/>
                  </a:lnTo>
                  <a:lnTo>
                    <a:pt x="12700" y="1187450"/>
                  </a:lnTo>
                  <a:lnTo>
                    <a:pt x="104140" y="1187450"/>
                  </a:lnTo>
                  <a:lnTo>
                    <a:pt x="104140" y="11974830"/>
                  </a:lnTo>
                  <a:lnTo>
                    <a:pt x="0" y="11974830"/>
                  </a:lnTo>
                  <a:lnTo>
                    <a:pt x="0" y="13028930"/>
                  </a:lnTo>
                  <a:lnTo>
                    <a:pt x="0" y="13162280"/>
                  </a:lnTo>
                  <a:lnTo>
                    <a:pt x="107950" y="13162280"/>
                  </a:lnTo>
                  <a:lnTo>
                    <a:pt x="1202690" y="13162280"/>
                  </a:lnTo>
                  <a:lnTo>
                    <a:pt x="1202690" y="13035280"/>
                  </a:lnTo>
                  <a:lnTo>
                    <a:pt x="10050780" y="13035280"/>
                  </a:lnTo>
                  <a:lnTo>
                    <a:pt x="10050780" y="13082270"/>
                  </a:lnTo>
                  <a:lnTo>
                    <a:pt x="11252200" y="13082270"/>
                  </a:lnTo>
                  <a:lnTo>
                    <a:pt x="11252200" y="13035280"/>
                  </a:lnTo>
                  <a:lnTo>
                    <a:pt x="20104100" y="13035280"/>
                  </a:lnTo>
                  <a:lnTo>
                    <a:pt x="20104100" y="13162280"/>
                  </a:lnTo>
                  <a:lnTo>
                    <a:pt x="21198839" y="13162280"/>
                  </a:lnTo>
                  <a:lnTo>
                    <a:pt x="21306789" y="13162280"/>
                  </a:lnTo>
                  <a:lnTo>
                    <a:pt x="21306789" y="13028930"/>
                  </a:lnTo>
                  <a:lnTo>
                    <a:pt x="21306789" y="11974830"/>
                  </a:lnTo>
                  <a:lnTo>
                    <a:pt x="21198839" y="11974830"/>
                  </a:lnTo>
                  <a:close/>
                  <a:moveTo>
                    <a:pt x="10050780" y="12989560"/>
                  </a:moveTo>
                  <a:lnTo>
                    <a:pt x="10050780" y="12998450"/>
                  </a:lnTo>
                  <a:lnTo>
                    <a:pt x="142240" y="12998450"/>
                  </a:lnTo>
                  <a:lnTo>
                    <a:pt x="142240" y="165100"/>
                  </a:lnTo>
                  <a:lnTo>
                    <a:pt x="21159470" y="165100"/>
                  </a:lnTo>
                  <a:lnTo>
                    <a:pt x="21159470" y="12998450"/>
                  </a:lnTo>
                  <a:lnTo>
                    <a:pt x="11252200" y="12998450"/>
                  </a:lnTo>
                  <a:lnTo>
                    <a:pt x="11252200" y="12989560"/>
                  </a:lnTo>
                  <a:lnTo>
                    <a:pt x="10050780" y="1298956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6827559" y="5699588"/>
            <a:ext cx="3730550" cy="2304549"/>
            <a:chOff x="0" y="0"/>
            <a:chExt cx="21306790" cy="1316228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" name="Freeform 61"/>
            <p:cNvSpPr/>
            <p:nvPr/>
          </p:nvSpPr>
          <p:spPr>
            <a:xfrm>
              <a:off x="123190" y="146050"/>
              <a:ext cx="21055330" cy="12871450"/>
            </a:xfrm>
            <a:custGeom>
              <a:avLst/>
              <a:gdLst/>
              <a:ahLst/>
              <a:cxnLst/>
              <a:rect l="l" t="t" r="r" b="b"/>
              <a:pathLst>
                <a:path w="21055330" h="12871450">
                  <a:moveTo>
                    <a:pt x="0" y="0"/>
                  </a:moveTo>
                  <a:lnTo>
                    <a:pt x="21055330" y="0"/>
                  </a:lnTo>
                  <a:lnTo>
                    <a:pt x="21055330" y="12871450"/>
                  </a:lnTo>
                  <a:lnTo>
                    <a:pt x="0" y="12871450"/>
                  </a:lnTo>
                  <a:close/>
                </a:path>
              </a:pathLst>
            </a:custGeom>
            <a:grpFill/>
          </p:spPr>
        </p:sp>
        <p:sp>
          <p:nvSpPr>
            <p:cNvPr id="62" name="Freeform 62"/>
            <p:cNvSpPr/>
            <p:nvPr/>
          </p:nvSpPr>
          <p:spPr>
            <a:xfrm>
              <a:off x="0" y="0"/>
              <a:ext cx="21306789" cy="13162280"/>
            </a:xfrm>
            <a:custGeom>
              <a:avLst/>
              <a:gdLst/>
              <a:ahLst/>
              <a:cxnLst/>
              <a:rect l="l" t="t" r="r" b="b"/>
              <a:pathLst>
                <a:path w="21306789" h="13162280">
                  <a:moveTo>
                    <a:pt x="21198839" y="11974830"/>
                  </a:moveTo>
                  <a:lnTo>
                    <a:pt x="21198839" y="13028930"/>
                  </a:lnTo>
                  <a:lnTo>
                    <a:pt x="21198839" y="13028930"/>
                  </a:lnTo>
                  <a:lnTo>
                    <a:pt x="21198839" y="1187450"/>
                  </a:lnTo>
                  <a:lnTo>
                    <a:pt x="21294089" y="1187450"/>
                  </a:lnTo>
                  <a:lnTo>
                    <a:pt x="21294089" y="133350"/>
                  </a:lnTo>
                  <a:lnTo>
                    <a:pt x="21294089" y="0"/>
                  </a:lnTo>
                  <a:lnTo>
                    <a:pt x="21186139" y="0"/>
                  </a:lnTo>
                  <a:lnTo>
                    <a:pt x="20091400" y="0"/>
                  </a:lnTo>
                  <a:lnTo>
                    <a:pt x="20091400" y="127000"/>
                  </a:lnTo>
                  <a:lnTo>
                    <a:pt x="11252200" y="127000"/>
                  </a:lnTo>
                  <a:lnTo>
                    <a:pt x="11252200" y="39370"/>
                  </a:lnTo>
                  <a:lnTo>
                    <a:pt x="10049510" y="39370"/>
                  </a:lnTo>
                  <a:lnTo>
                    <a:pt x="10049510" y="127000"/>
                  </a:lnTo>
                  <a:lnTo>
                    <a:pt x="1214120" y="127000"/>
                  </a:lnTo>
                  <a:lnTo>
                    <a:pt x="1214120" y="0"/>
                  </a:lnTo>
                  <a:lnTo>
                    <a:pt x="120650" y="0"/>
                  </a:lnTo>
                  <a:lnTo>
                    <a:pt x="12700" y="0"/>
                  </a:lnTo>
                  <a:lnTo>
                    <a:pt x="12700" y="133350"/>
                  </a:lnTo>
                  <a:lnTo>
                    <a:pt x="12700" y="1187450"/>
                  </a:lnTo>
                  <a:lnTo>
                    <a:pt x="104140" y="1187450"/>
                  </a:lnTo>
                  <a:lnTo>
                    <a:pt x="104140" y="11974830"/>
                  </a:lnTo>
                  <a:lnTo>
                    <a:pt x="0" y="11974830"/>
                  </a:lnTo>
                  <a:lnTo>
                    <a:pt x="0" y="13028930"/>
                  </a:lnTo>
                  <a:lnTo>
                    <a:pt x="0" y="13162280"/>
                  </a:lnTo>
                  <a:lnTo>
                    <a:pt x="107950" y="13162280"/>
                  </a:lnTo>
                  <a:lnTo>
                    <a:pt x="1202690" y="13162280"/>
                  </a:lnTo>
                  <a:lnTo>
                    <a:pt x="1202690" y="13035280"/>
                  </a:lnTo>
                  <a:lnTo>
                    <a:pt x="10050780" y="13035280"/>
                  </a:lnTo>
                  <a:lnTo>
                    <a:pt x="10050780" y="13082270"/>
                  </a:lnTo>
                  <a:lnTo>
                    <a:pt x="11252200" y="13082270"/>
                  </a:lnTo>
                  <a:lnTo>
                    <a:pt x="11252200" y="13035280"/>
                  </a:lnTo>
                  <a:lnTo>
                    <a:pt x="20104100" y="13035280"/>
                  </a:lnTo>
                  <a:lnTo>
                    <a:pt x="20104100" y="13162280"/>
                  </a:lnTo>
                  <a:lnTo>
                    <a:pt x="21198839" y="13162280"/>
                  </a:lnTo>
                  <a:lnTo>
                    <a:pt x="21306789" y="13162280"/>
                  </a:lnTo>
                  <a:lnTo>
                    <a:pt x="21306789" y="13028930"/>
                  </a:lnTo>
                  <a:lnTo>
                    <a:pt x="21306789" y="11974830"/>
                  </a:lnTo>
                  <a:lnTo>
                    <a:pt x="21198839" y="11974830"/>
                  </a:lnTo>
                  <a:close/>
                  <a:moveTo>
                    <a:pt x="10050780" y="12989560"/>
                  </a:moveTo>
                  <a:lnTo>
                    <a:pt x="10050780" y="12998450"/>
                  </a:lnTo>
                  <a:lnTo>
                    <a:pt x="142240" y="12998450"/>
                  </a:lnTo>
                  <a:lnTo>
                    <a:pt x="142240" y="165100"/>
                  </a:lnTo>
                  <a:lnTo>
                    <a:pt x="21159470" y="165100"/>
                  </a:lnTo>
                  <a:lnTo>
                    <a:pt x="21159470" y="12998450"/>
                  </a:lnTo>
                  <a:lnTo>
                    <a:pt x="11252200" y="12998450"/>
                  </a:lnTo>
                  <a:lnTo>
                    <a:pt x="11252200" y="12989560"/>
                  </a:lnTo>
                  <a:lnTo>
                    <a:pt x="10050780" y="1298956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12054975" y="3209013"/>
            <a:ext cx="3730550" cy="2304549"/>
            <a:chOff x="0" y="0"/>
            <a:chExt cx="21306790" cy="13162280"/>
          </a:xfrm>
        </p:grpSpPr>
        <p:sp>
          <p:nvSpPr>
            <p:cNvPr id="64" name="Freeform 64"/>
            <p:cNvSpPr/>
            <p:nvPr/>
          </p:nvSpPr>
          <p:spPr>
            <a:xfrm>
              <a:off x="123190" y="146050"/>
              <a:ext cx="21055330" cy="12871450"/>
            </a:xfrm>
            <a:custGeom>
              <a:avLst/>
              <a:gdLst/>
              <a:ahLst/>
              <a:cxnLst/>
              <a:rect l="l" t="t" r="r" b="b"/>
              <a:pathLst>
                <a:path w="21055330" h="12871450">
                  <a:moveTo>
                    <a:pt x="0" y="0"/>
                  </a:moveTo>
                  <a:lnTo>
                    <a:pt x="21055330" y="0"/>
                  </a:lnTo>
                  <a:lnTo>
                    <a:pt x="21055330" y="12871450"/>
                  </a:lnTo>
                  <a:lnTo>
                    <a:pt x="0" y="1287145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21306789" cy="13162280"/>
            </a:xfrm>
            <a:custGeom>
              <a:avLst/>
              <a:gdLst/>
              <a:ahLst/>
              <a:cxnLst/>
              <a:rect l="l" t="t" r="r" b="b"/>
              <a:pathLst>
                <a:path w="21306789" h="13162280">
                  <a:moveTo>
                    <a:pt x="21198839" y="11974830"/>
                  </a:moveTo>
                  <a:lnTo>
                    <a:pt x="21198839" y="13028930"/>
                  </a:lnTo>
                  <a:lnTo>
                    <a:pt x="21198839" y="13028930"/>
                  </a:lnTo>
                  <a:lnTo>
                    <a:pt x="21198839" y="1187450"/>
                  </a:lnTo>
                  <a:lnTo>
                    <a:pt x="21294089" y="1187450"/>
                  </a:lnTo>
                  <a:lnTo>
                    <a:pt x="21294089" y="133350"/>
                  </a:lnTo>
                  <a:lnTo>
                    <a:pt x="21294089" y="0"/>
                  </a:lnTo>
                  <a:lnTo>
                    <a:pt x="21186139" y="0"/>
                  </a:lnTo>
                  <a:lnTo>
                    <a:pt x="20091400" y="0"/>
                  </a:lnTo>
                  <a:lnTo>
                    <a:pt x="20091400" y="127000"/>
                  </a:lnTo>
                  <a:lnTo>
                    <a:pt x="11252200" y="127000"/>
                  </a:lnTo>
                  <a:lnTo>
                    <a:pt x="11252200" y="39370"/>
                  </a:lnTo>
                  <a:lnTo>
                    <a:pt x="10049510" y="39370"/>
                  </a:lnTo>
                  <a:lnTo>
                    <a:pt x="10049510" y="127000"/>
                  </a:lnTo>
                  <a:lnTo>
                    <a:pt x="1214120" y="127000"/>
                  </a:lnTo>
                  <a:lnTo>
                    <a:pt x="1214120" y="0"/>
                  </a:lnTo>
                  <a:lnTo>
                    <a:pt x="120650" y="0"/>
                  </a:lnTo>
                  <a:lnTo>
                    <a:pt x="12700" y="0"/>
                  </a:lnTo>
                  <a:lnTo>
                    <a:pt x="12700" y="133350"/>
                  </a:lnTo>
                  <a:lnTo>
                    <a:pt x="12700" y="1187450"/>
                  </a:lnTo>
                  <a:lnTo>
                    <a:pt x="104140" y="1187450"/>
                  </a:lnTo>
                  <a:lnTo>
                    <a:pt x="104140" y="11974830"/>
                  </a:lnTo>
                  <a:lnTo>
                    <a:pt x="0" y="11974830"/>
                  </a:lnTo>
                  <a:lnTo>
                    <a:pt x="0" y="13028930"/>
                  </a:lnTo>
                  <a:lnTo>
                    <a:pt x="0" y="13162280"/>
                  </a:lnTo>
                  <a:lnTo>
                    <a:pt x="107950" y="13162280"/>
                  </a:lnTo>
                  <a:lnTo>
                    <a:pt x="1202690" y="13162280"/>
                  </a:lnTo>
                  <a:lnTo>
                    <a:pt x="1202690" y="13035280"/>
                  </a:lnTo>
                  <a:lnTo>
                    <a:pt x="10050780" y="13035280"/>
                  </a:lnTo>
                  <a:lnTo>
                    <a:pt x="10050780" y="13082270"/>
                  </a:lnTo>
                  <a:lnTo>
                    <a:pt x="11252200" y="13082270"/>
                  </a:lnTo>
                  <a:lnTo>
                    <a:pt x="11252200" y="13035280"/>
                  </a:lnTo>
                  <a:lnTo>
                    <a:pt x="20104100" y="13035280"/>
                  </a:lnTo>
                  <a:lnTo>
                    <a:pt x="20104100" y="13162280"/>
                  </a:lnTo>
                  <a:lnTo>
                    <a:pt x="21198839" y="13162280"/>
                  </a:lnTo>
                  <a:lnTo>
                    <a:pt x="21306789" y="13162280"/>
                  </a:lnTo>
                  <a:lnTo>
                    <a:pt x="21306789" y="13028930"/>
                  </a:lnTo>
                  <a:lnTo>
                    <a:pt x="21306789" y="11974830"/>
                  </a:lnTo>
                  <a:lnTo>
                    <a:pt x="21198839" y="11974830"/>
                  </a:lnTo>
                  <a:close/>
                  <a:moveTo>
                    <a:pt x="10050780" y="12989560"/>
                  </a:moveTo>
                  <a:lnTo>
                    <a:pt x="10050780" y="12998450"/>
                  </a:lnTo>
                  <a:lnTo>
                    <a:pt x="142240" y="12998450"/>
                  </a:lnTo>
                  <a:lnTo>
                    <a:pt x="142240" y="165100"/>
                  </a:lnTo>
                  <a:lnTo>
                    <a:pt x="21159470" y="165100"/>
                  </a:lnTo>
                  <a:lnTo>
                    <a:pt x="21159470" y="12998450"/>
                  </a:lnTo>
                  <a:lnTo>
                    <a:pt x="11252200" y="12998450"/>
                  </a:lnTo>
                  <a:lnTo>
                    <a:pt x="11252200" y="12989560"/>
                  </a:lnTo>
                  <a:lnTo>
                    <a:pt x="10050780" y="1298956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66" name="TextBox 66"/>
          <p:cNvSpPr txBox="1"/>
          <p:nvPr/>
        </p:nvSpPr>
        <p:spPr>
          <a:xfrm>
            <a:off x="906145" y="1544955"/>
            <a:ext cx="443801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工作内容概述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31816" y="6943433"/>
            <a:ext cx="4267202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758075" y="6943433"/>
            <a:ext cx="4324348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530659" y="4215228"/>
            <a:ext cx="4324348" cy="1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5D5C589-A98E-07B0-CFDD-21F46865571E}"/>
              </a:ext>
            </a:extLst>
          </p:cNvPr>
          <p:cNvGrpSpPr/>
          <p:nvPr/>
        </p:nvGrpSpPr>
        <p:grpSpPr>
          <a:xfrm>
            <a:off x="6560426" y="2847723"/>
            <a:ext cx="4324370" cy="1055258"/>
            <a:chOff x="6560426" y="2847723"/>
            <a:chExt cx="4324370" cy="1055258"/>
          </a:xfrm>
        </p:grpSpPr>
        <p:sp>
          <p:nvSpPr>
            <p:cNvPr id="55" name="Freeform 55"/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437B1B-061E-9E05-D180-770CA37BA738}"/>
                </a:ext>
              </a:extLst>
            </p:cNvPr>
            <p:cNvSpPr txBox="1"/>
            <p:nvPr/>
          </p:nvSpPr>
          <p:spPr>
            <a:xfrm>
              <a:off x="7236711" y="2979651"/>
              <a:ext cx="2971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FFFFFF"/>
                  </a:solidFill>
                  <a:ea typeface="字由点字典黑 65J" panose="00020600040101010101" charset="-122"/>
                </a:rPr>
                <a:t>工作内容概述</a:t>
              </a:r>
              <a:endParaRPr lang="en-US" altLang="zh-CN" sz="3600" dirty="0">
                <a:solidFill>
                  <a:srgbClr val="FFFFFF"/>
                </a:solidFill>
                <a:ea typeface="字由点字典黑 65J" panose="00020600040101010101" charset="-122"/>
              </a:endParaRPr>
            </a:p>
            <a:p>
              <a:endParaRPr lang="zh-CN" altLang="en-US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0187E6-32AE-9474-D3A6-11477536217E}"/>
              </a:ext>
            </a:extLst>
          </p:cNvPr>
          <p:cNvGrpSpPr/>
          <p:nvPr/>
        </p:nvGrpSpPr>
        <p:grpSpPr>
          <a:xfrm>
            <a:off x="1331816" y="5853669"/>
            <a:ext cx="4324370" cy="1055258"/>
            <a:chOff x="6560426" y="2847723"/>
            <a:chExt cx="4324370" cy="1055258"/>
          </a:xfrm>
        </p:grpSpPr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7507D1C5-028A-6CBA-4EE4-A7BA2A6851E3}"/>
                </a:ext>
              </a:extLst>
            </p:cNvPr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93D0933-1FB4-CF71-9C20-8CE42ADB88AA}"/>
                </a:ext>
              </a:extLst>
            </p:cNvPr>
            <p:cNvSpPr txBox="1"/>
            <p:nvPr/>
          </p:nvSpPr>
          <p:spPr>
            <a:xfrm>
              <a:off x="7236711" y="2979651"/>
              <a:ext cx="2971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FFFFFF"/>
                  </a:solidFill>
                  <a:ea typeface="字由点字典黑 65J" panose="00020600040101010101" charset="-122"/>
                </a:rPr>
                <a:t>工作内容概述</a:t>
              </a:r>
              <a:endParaRPr lang="en-US" altLang="zh-CN" sz="3600" dirty="0">
                <a:solidFill>
                  <a:srgbClr val="FFFFFF"/>
                </a:solidFill>
                <a:ea typeface="字由点字典黑 65J" panose="00020600040101010101" charset="-122"/>
              </a:endParaRPr>
            </a:p>
            <a:p>
              <a:endParaRPr lang="zh-CN" altLang="en-US" dirty="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8FBABD8-EA33-A8A7-41EE-DC9526D0A7BC}"/>
              </a:ext>
            </a:extLst>
          </p:cNvPr>
          <p:cNvGrpSpPr/>
          <p:nvPr/>
        </p:nvGrpSpPr>
        <p:grpSpPr>
          <a:xfrm>
            <a:off x="11834846" y="5788278"/>
            <a:ext cx="4324370" cy="1055258"/>
            <a:chOff x="6560426" y="2847723"/>
            <a:chExt cx="4324370" cy="1055258"/>
          </a:xfrm>
        </p:grpSpPr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28897CD7-DADC-AE67-6C43-DF51006192C7}"/>
                </a:ext>
              </a:extLst>
            </p:cNvPr>
            <p:cNvSpPr/>
            <p:nvPr/>
          </p:nvSpPr>
          <p:spPr>
            <a:xfrm>
              <a:off x="6560426" y="2847723"/>
              <a:ext cx="4324370" cy="903161"/>
            </a:xfrm>
            <a:custGeom>
              <a:avLst/>
              <a:gdLst/>
              <a:ahLst/>
              <a:cxnLst/>
              <a:rect l="l" t="t" r="r" b="b"/>
              <a:pathLst>
                <a:path w="5765827" h="1204214">
                  <a:moveTo>
                    <a:pt x="0" y="602107"/>
                  </a:moveTo>
                  <a:cubicBezTo>
                    <a:pt x="0" y="269621"/>
                    <a:pt x="288856" y="0"/>
                    <a:pt x="645062" y="0"/>
                  </a:cubicBezTo>
                  <a:lnTo>
                    <a:pt x="5120767" y="0"/>
                  </a:lnTo>
                  <a:cubicBezTo>
                    <a:pt x="5476973" y="0"/>
                    <a:pt x="5765827" y="269621"/>
                    <a:pt x="5765827" y="602107"/>
                  </a:cubicBezTo>
                  <a:cubicBezTo>
                    <a:pt x="5765827" y="934593"/>
                    <a:pt x="5476973" y="1204214"/>
                    <a:pt x="5120767" y="1204214"/>
                  </a:cubicBezTo>
                  <a:lnTo>
                    <a:pt x="645062" y="1204214"/>
                  </a:lnTo>
                  <a:cubicBezTo>
                    <a:pt x="288856" y="1204214"/>
                    <a:pt x="0" y="934593"/>
                    <a:pt x="0" y="602107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908E52C-CF8D-F4E7-C409-DFCAD6812CD1}"/>
                </a:ext>
              </a:extLst>
            </p:cNvPr>
            <p:cNvSpPr txBox="1"/>
            <p:nvPr/>
          </p:nvSpPr>
          <p:spPr>
            <a:xfrm>
              <a:off x="7236711" y="2979651"/>
              <a:ext cx="2971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FFFFFF"/>
                  </a:solidFill>
                  <a:ea typeface="字由点字典黑 65J" panose="00020600040101010101" charset="-122"/>
                </a:rPr>
                <a:t>工作内容概述</a:t>
              </a:r>
              <a:endParaRPr lang="en-US" altLang="zh-CN" sz="3600" dirty="0">
                <a:solidFill>
                  <a:srgbClr val="FFFFFF"/>
                </a:solidFill>
                <a:ea typeface="字由点字典黑 65J" panose="00020600040101010101" charset="-122"/>
              </a:endParaRPr>
            </a:p>
            <a:p>
              <a:endParaRPr lang="zh-CN" altLang="en-US" dirty="0"/>
            </a:p>
          </p:txBody>
        </p:sp>
      </p:grpSp>
      <p:grpSp>
        <p:nvGrpSpPr>
          <p:cNvPr id="77" name="Group 16">
            <a:extLst>
              <a:ext uri="{FF2B5EF4-FFF2-40B4-BE49-F238E27FC236}">
                <a16:creationId xmlns:a16="http://schemas.microsoft.com/office/drawing/2014/main" id="{9616C3D4-6B5C-1327-7F94-4EF3D9B754ED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1445E43F-ACE8-14AB-0C8F-9B7484A0B29C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9" name="图片 78">
            <a:extLst>
              <a:ext uri="{FF2B5EF4-FFF2-40B4-BE49-F238E27FC236}">
                <a16:creationId xmlns:a16="http://schemas.microsoft.com/office/drawing/2014/main" id="{EFA235BF-433D-4636-D997-AC043AE64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685800" y="1544876"/>
            <a:ext cx="494314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1287780" y="3987026"/>
            <a:ext cx="4092542" cy="4307342"/>
            <a:chOff x="0" y="0"/>
            <a:chExt cx="5456722" cy="57431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1" name="Group 51"/>
          <p:cNvGrpSpPr/>
          <p:nvPr/>
        </p:nvGrpSpPr>
        <p:grpSpPr>
          <a:xfrm rot="2627273">
            <a:off x="2741245" y="341982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3" name="TextBox 53"/>
          <p:cNvSpPr txBox="1"/>
          <p:nvPr/>
        </p:nvSpPr>
        <p:spPr>
          <a:xfrm>
            <a:off x="2577810" y="3629297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49057" y="5290058"/>
            <a:ext cx="276998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5BAB"/>
                </a:solidFill>
                <a:ea typeface="字由点字典黑 65J" panose="00020600040101010101" charset="-122"/>
              </a:rPr>
              <a:t>个人工作成绩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902694" y="5951780"/>
            <a:ext cx="2862714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503940" y="3987026"/>
            <a:ext cx="4092542" cy="4307342"/>
            <a:chOff x="0" y="0"/>
            <a:chExt cx="5456722" cy="574312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8" name="Group 58"/>
          <p:cNvGrpSpPr/>
          <p:nvPr/>
        </p:nvGrpSpPr>
        <p:grpSpPr>
          <a:xfrm rot="2627273">
            <a:off x="7957404" y="341982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0" name="TextBox 60"/>
          <p:cNvSpPr txBox="1"/>
          <p:nvPr/>
        </p:nvSpPr>
        <p:spPr>
          <a:xfrm>
            <a:off x="7793970" y="3629297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165216" y="5290058"/>
            <a:ext cx="276998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118853" y="5951780"/>
            <a:ext cx="2862714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1720099" y="3987026"/>
            <a:ext cx="4092542" cy="4307342"/>
            <a:chOff x="0" y="0"/>
            <a:chExt cx="5456722" cy="574312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5" name="Group 65"/>
          <p:cNvGrpSpPr/>
          <p:nvPr/>
        </p:nvGrpSpPr>
        <p:grpSpPr>
          <a:xfrm rot="2627273">
            <a:off x="13173564" y="3419826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7" name="TextBox 67"/>
          <p:cNvSpPr txBox="1"/>
          <p:nvPr/>
        </p:nvSpPr>
        <p:spPr>
          <a:xfrm>
            <a:off x="13010130" y="3629297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381376" y="5290058"/>
            <a:ext cx="276998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36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2335013" y="5951780"/>
            <a:ext cx="2862714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演示文稿是一种实用的工具，可以是演示，演讲，报告等。大部分时间，它们都是在为观众服务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EA16FA1F-A3E1-F41C-B54A-32B4A3E8C6C6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35BBF039-DCD9-EBE6-CBF8-C85923B6B0FD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E0D56EBC-37C9-B322-9C55-B0C42145E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具体项目成果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1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solidFill>
                <a:srgbClr val="0058E0"/>
              </a:solidFill>
            </p:spPr>
          </p:sp>
        </p:grpSp>
      </p:grpSp>
      <p:grpSp>
        <p:nvGrpSpPr>
          <p:cNvPr id="44" name="Group 44"/>
          <p:cNvGrpSpPr/>
          <p:nvPr/>
        </p:nvGrpSpPr>
        <p:grpSpPr>
          <a:xfrm>
            <a:off x="0" y="1074284"/>
            <a:ext cx="17782224" cy="8138432"/>
            <a:chOff x="0" y="0"/>
            <a:chExt cx="23709632" cy="10851242"/>
          </a:xfrm>
        </p:grpSpPr>
        <p:sp>
          <p:nvSpPr>
            <p:cNvPr id="45" name="Freeform 45"/>
            <p:cNvSpPr/>
            <p:nvPr/>
          </p:nvSpPr>
          <p:spPr>
            <a:xfrm>
              <a:off x="3175" y="3175"/>
              <a:ext cx="23703279" cy="10844911"/>
            </a:xfrm>
            <a:custGeom>
              <a:avLst/>
              <a:gdLst/>
              <a:ahLst/>
              <a:cxnLst/>
              <a:rect l="l" t="t" r="r" b="b"/>
              <a:pathLst>
                <a:path w="23703279" h="10844911">
                  <a:moveTo>
                    <a:pt x="0" y="0"/>
                  </a:moveTo>
                  <a:lnTo>
                    <a:pt x="18280887" y="0"/>
                  </a:lnTo>
                  <a:cubicBezTo>
                    <a:pt x="21275675" y="0"/>
                    <a:pt x="23703279" y="2427732"/>
                    <a:pt x="23703279" y="5422392"/>
                  </a:cubicBezTo>
                  <a:lnTo>
                    <a:pt x="23703279" y="5422392"/>
                  </a:lnTo>
                  <a:cubicBezTo>
                    <a:pt x="23703279" y="8417179"/>
                    <a:pt x="21275548" y="10844784"/>
                    <a:pt x="18280887" y="10844784"/>
                  </a:cubicBezTo>
                  <a:lnTo>
                    <a:pt x="0" y="108449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709629" cy="10851261"/>
            </a:xfrm>
            <a:custGeom>
              <a:avLst/>
              <a:gdLst/>
              <a:ahLst/>
              <a:cxnLst/>
              <a:rect l="l" t="t" r="r" b="b"/>
              <a:pathLst>
                <a:path w="23709629" h="10851261">
                  <a:moveTo>
                    <a:pt x="3175" y="0"/>
                  </a:moveTo>
                  <a:lnTo>
                    <a:pt x="18284062" y="0"/>
                  </a:lnTo>
                  <a:lnTo>
                    <a:pt x="18284062" y="3175"/>
                  </a:lnTo>
                  <a:lnTo>
                    <a:pt x="18284062" y="0"/>
                  </a:lnTo>
                  <a:cubicBezTo>
                    <a:pt x="21280501" y="0"/>
                    <a:pt x="23709629" y="2429129"/>
                    <a:pt x="23709629" y="5425567"/>
                  </a:cubicBezTo>
                  <a:cubicBezTo>
                    <a:pt x="23709629" y="5427345"/>
                    <a:pt x="23708232" y="5428742"/>
                    <a:pt x="23706454" y="5428742"/>
                  </a:cubicBezTo>
                  <a:lnTo>
                    <a:pt x="23706454" y="5428742"/>
                  </a:lnTo>
                  <a:lnTo>
                    <a:pt x="23706454" y="5425567"/>
                  </a:lnTo>
                  <a:lnTo>
                    <a:pt x="23709629" y="5425567"/>
                  </a:lnTo>
                  <a:cubicBezTo>
                    <a:pt x="23709629" y="8422005"/>
                    <a:pt x="21280500" y="10851134"/>
                    <a:pt x="18284062" y="10851134"/>
                  </a:cubicBezTo>
                  <a:lnTo>
                    <a:pt x="18284062" y="10851134"/>
                  </a:lnTo>
                  <a:lnTo>
                    <a:pt x="3175" y="10851261"/>
                  </a:lnTo>
                  <a:cubicBezTo>
                    <a:pt x="1397" y="10851261"/>
                    <a:pt x="0" y="10849864"/>
                    <a:pt x="0" y="10848086"/>
                  </a:cubicBezTo>
                  <a:lnTo>
                    <a:pt x="0" y="3175"/>
                  </a:lnTo>
                  <a:cubicBezTo>
                    <a:pt x="0" y="1397"/>
                    <a:pt x="1397" y="0"/>
                    <a:pt x="3175" y="0"/>
                  </a:cubicBez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0848086"/>
                  </a:lnTo>
                  <a:lnTo>
                    <a:pt x="3175" y="10848086"/>
                  </a:lnTo>
                  <a:lnTo>
                    <a:pt x="3175" y="10844911"/>
                  </a:lnTo>
                  <a:lnTo>
                    <a:pt x="18284062" y="10844911"/>
                  </a:lnTo>
                  <a:lnTo>
                    <a:pt x="18284062" y="10848086"/>
                  </a:lnTo>
                  <a:lnTo>
                    <a:pt x="18284062" y="10844911"/>
                  </a:lnTo>
                  <a:cubicBezTo>
                    <a:pt x="21277072" y="10844911"/>
                    <a:pt x="23703279" y="8418576"/>
                    <a:pt x="23703279" y="5425694"/>
                  </a:cubicBezTo>
                  <a:cubicBezTo>
                    <a:pt x="23703279" y="5423916"/>
                    <a:pt x="23704676" y="5422519"/>
                    <a:pt x="23706454" y="5422519"/>
                  </a:cubicBezTo>
                  <a:lnTo>
                    <a:pt x="23706454" y="5422519"/>
                  </a:lnTo>
                  <a:lnTo>
                    <a:pt x="23706454" y="5425694"/>
                  </a:lnTo>
                  <a:lnTo>
                    <a:pt x="23703279" y="5425694"/>
                  </a:lnTo>
                  <a:cubicBezTo>
                    <a:pt x="23703280" y="2432685"/>
                    <a:pt x="21276945" y="6350"/>
                    <a:pt x="18284062" y="6350"/>
                  </a:cubicBezTo>
                  <a:lnTo>
                    <a:pt x="3175" y="6350"/>
                  </a:lnTo>
                  <a:close/>
                </a:path>
              </a:pathLst>
            </a:custGeom>
            <a:solidFill>
              <a:srgbClr val="0058E0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1287780" y="3179001"/>
            <a:ext cx="2134001" cy="2134001"/>
            <a:chOff x="0" y="0"/>
            <a:chExt cx="2845334" cy="2845334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52" name="Group 52"/>
          <p:cNvGrpSpPr/>
          <p:nvPr/>
        </p:nvGrpSpPr>
        <p:grpSpPr>
          <a:xfrm>
            <a:off x="3503593" y="3471861"/>
            <a:ext cx="4668670" cy="756285"/>
            <a:chOff x="0" y="0"/>
            <a:chExt cx="6224894" cy="100838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字由点字典黑 65J" panose="00020600040101010101" charset="-122"/>
                </a:rPr>
                <a:t>01 个人工作成绩</a:t>
              </a:r>
            </a:p>
          </p:txBody>
        </p:sp>
      </p:grpSp>
      <p:pic>
        <p:nvPicPr>
          <p:cNvPr id="76" name="Picture 7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47687" y="3972857"/>
            <a:ext cx="415986" cy="548662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9921078" y="6644760"/>
            <a:ext cx="579844" cy="461767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rcRect/>
          <a:stretch>
            <a:fillRect/>
          </a:stretch>
        </p:blipFill>
        <p:spPr>
          <a:xfrm>
            <a:off x="9969447" y="3938064"/>
            <a:ext cx="601505" cy="601505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/>
              </a:ext>
            </a:extLst>
          </a:blip>
          <a:srcRect/>
          <a:stretch>
            <a:fillRect/>
          </a:stretch>
        </p:blipFill>
        <p:spPr>
          <a:xfrm>
            <a:off x="2079327" y="6578586"/>
            <a:ext cx="550907" cy="594115"/>
          </a:xfrm>
          <a:prstGeom prst="rect">
            <a:avLst/>
          </a:prstGeom>
        </p:spPr>
      </p:pic>
      <p:sp>
        <p:nvSpPr>
          <p:cNvPr id="80" name="TextBox 80"/>
          <p:cNvSpPr txBox="1"/>
          <p:nvPr/>
        </p:nvSpPr>
        <p:spPr>
          <a:xfrm>
            <a:off x="1026319" y="1544876"/>
            <a:ext cx="43173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具体项目成果</a:t>
            </a:r>
            <a:endParaRPr lang="en-US" sz="5500" dirty="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3503593" y="4245283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419012" y="4238098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503593" y="6874926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419012" y="6874926"/>
            <a:ext cx="4668670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演示文稿是一种实用的工具，可以是演示，演讲，报告等</a:t>
            </a:r>
          </a:p>
        </p:txBody>
      </p:sp>
      <p:grpSp>
        <p:nvGrpSpPr>
          <p:cNvPr id="2" name="Group 52">
            <a:extLst>
              <a:ext uri="{FF2B5EF4-FFF2-40B4-BE49-F238E27FC236}">
                <a16:creationId xmlns:a16="http://schemas.microsoft.com/office/drawing/2014/main" id="{230C417C-FFFC-493D-E0B0-1903FFBFD3B2}"/>
              </a:ext>
            </a:extLst>
          </p:cNvPr>
          <p:cNvGrpSpPr/>
          <p:nvPr/>
        </p:nvGrpSpPr>
        <p:grpSpPr>
          <a:xfrm>
            <a:off x="3460837" y="6084808"/>
            <a:ext cx="4668670" cy="756285"/>
            <a:chOff x="0" y="0"/>
            <a:chExt cx="6224894" cy="1008380"/>
          </a:xfrm>
        </p:grpSpPr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C67AFCC3-BF12-BEA0-5152-721DCE330987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6" name="TextBox 54">
              <a:extLst>
                <a:ext uri="{FF2B5EF4-FFF2-40B4-BE49-F238E27FC236}">
                  <a16:creationId xmlns:a16="http://schemas.microsoft.com/office/drawing/2014/main" id="{26766B79-3D9B-DDD9-C100-A07E3F6D6109}"/>
                </a:ext>
              </a:extLst>
            </p:cNvPr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03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87" name="Group 52">
            <a:extLst>
              <a:ext uri="{FF2B5EF4-FFF2-40B4-BE49-F238E27FC236}">
                <a16:creationId xmlns:a16="http://schemas.microsoft.com/office/drawing/2014/main" id="{983F69C3-8713-B6A0-685D-AFD4DD613FED}"/>
              </a:ext>
            </a:extLst>
          </p:cNvPr>
          <p:cNvGrpSpPr/>
          <p:nvPr/>
        </p:nvGrpSpPr>
        <p:grpSpPr>
          <a:xfrm>
            <a:off x="11416102" y="3262563"/>
            <a:ext cx="4668670" cy="756285"/>
            <a:chOff x="0" y="0"/>
            <a:chExt cx="6224894" cy="1008380"/>
          </a:xfrm>
        </p:grpSpPr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A3202BFC-191D-C77B-BAF4-A98EF3E09FDD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9" name="TextBox 54">
              <a:extLst>
                <a:ext uri="{FF2B5EF4-FFF2-40B4-BE49-F238E27FC236}">
                  <a16:creationId xmlns:a16="http://schemas.microsoft.com/office/drawing/2014/main" id="{994986EE-4D52-A09C-2BAE-B8047B06C438}"/>
                </a:ext>
              </a:extLst>
            </p:cNvPr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02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90" name="Group 52">
            <a:extLst>
              <a:ext uri="{FF2B5EF4-FFF2-40B4-BE49-F238E27FC236}">
                <a16:creationId xmlns:a16="http://schemas.microsoft.com/office/drawing/2014/main" id="{16D64102-51AB-61F7-5E80-DE0C585710FC}"/>
              </a:ext>
            </a:extLst>
          </p:cNvPr>
          <p:cNvGrpSpPr/>
          <p:nvPr/>
        </p:nvGrpSpPr>
        <p:grpSpPr>
          <a:xfrm>
            <a:off x="11450771" y="5947404"/>
            <a:ext cx="4668670" cy="756285"/>
            <a:chOff x="0" y="0"/>
            <a:chExt cx="6224894" cy="1008380"/>
          </a:xfrm>
        </p:grpSpPr>
        <p:sp>
          <p:nvSpPr>
            <p:cNvPr id="91" name="Freeform 53">
              <a:extLst>
                <a:ext uri="{FF2B5EF4-FFF2-40B4-BE49-F238E27FC236}">
                  <a16:creationId xmlns:a16="http://schemas.microsoft.com/office/drawing/2014/main" id="{2BB89210-350C-3CA7-C286-813F796E902C}"/>
                </a:ext>
              </a:extLst>
            </p:cNvPr>
            <p:cNvSpPr/>
            <p:nvPr/>
          </p:nvSpPr>
          <p:spPr>
            <a:xfrm>
              <a:off x="0" y="0"/>
              <a:ext cx="6224867" cy="1008389"/>
            </a:xfrm>
            <a:custGeom>
              <a:avLst/>
              <a:gdLst/>
              <a:ahLst/>
              <a:cxnLst/>
              <a:rect l="l" t="t" r="r" b="b"/>
              <a:pathLst>
                <a:path w="6224867" h="1008389">
                  <a:moveTo>
                    <a:pt x="0" y="504126"/>
                  </a:moveTo>
                  <a:cubicBezTo>
                    <a:pt x="0" y="225788"/>
                    <a:pt x="232206" y="0"/>
                    <a:pt x="518455" y="0"/>
                  </a:cubicBezTo>
                  <a:lnTo>
                    <a:pt x="5706412" y="0"/>
                  </a:lnTo>
                  <a:cubicBezTo>
                    <a:pt x="5992804" y="0"/>
                    <a:pt x="6224867" y="225788"/>
                    <a:pt x="6224867" y="504126"/>
                  </a:cubicBezTo>
                  <a:cubicBezTo>
                    <a:pt x="6224867" y="782464"/>
                    <a:pt x="5992662" y="1008252"/>
                    <a:pt x="5706412" y="1008252"/>
                  </a:cubicBezTo>
                  <a:lnTo>
                    <a:pt x="518455" y="1008252"/>
                  </a:lnTo>
                  <a:cubicBezTo>
                    <a:pt x="232206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92" name="TextBox 54">
              <a:extLst>
                <a:ext uri="{FF2B5EF4-FFF2-40B4-BE49-F238E27FC236}">
                  <a16:creationId xmlns:a16="http://schemas.microsoft.com/office/drawing/2014/main" id="{BEFEC87E-4B60-8804-3B59-3914D0A4CE68}"/>
                </a:ext>
              </a:extLst>
            </p:cNvPr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字由点字典黑 65J" panose="00020600040101010101" charset="-122"/>
                </a:rPr>
                <a:t>04 </a:t>
              </a:r>
              <a:r>
                <a:rPr lang="en-US" sz="3600" dirty="0" err="1">
                  <a:solidFill>
                    <a:srgbClr val="FFFFFF"/>
                  </a:solidFill>
                  <a:latin typeface="字由点字典黑 65J" panose="00020600040101010101" charset="-122"/>
                </a:rPr>
                <a:t>个人工作成绩</a:t>
              </a:r>
              <a:endParaRPr lang="en-US" sz="3600" dirty="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</p:grpSp>
      <p:grpSp>
        <p:nvGrpSpPr>
          <p:cNvPr id="93" name="Group 48">
            <a:extLst>
              <a:ext uri="{FF2B5EF4-FFF2-40B4-BE49-F238E27FC236}">
                <a16:creationId xmlns:a16="http://schemas.microsoft.com/office/drawing/2014/main" id="{B4CE03D7-767A-D8E5-96C8-E38AF7981022}"/>
              </a:ext>
            </a:extLst>
          </p:cNvPr>
          <p:cNvGrpSpPr/>
          <p:nvPr/>
        </p:nvGrpSpPr>
        <p:grpSpPr>
          <a:xfrm>
            <a:off x="1282348" y="5807925"/>
            <a:ext cx="2134001" cy="2134001"/>
            <a:chOff x="0" y="0"/>
            <a:chExt cx="2845334" cy="2845334"/>
          </a:xfrm>
        </p:grpSpPr>
        <p:grpSp>
          <p:nvGrpSpPr>
            <p:cNvPr id="94" name="Group 49">
              <a:extLst>
                <a:ext uri="{FF2B5EF4-FFF2-40B4-BE49-F238E27FC236}">
                  <a16:creationId xmlns:a16="http://schemas.microsoft.com/office/drawing/2014/main" id="{2052D9F2-10AD-C4C0-0025-E0984C0043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95" name="Freeform 50">
                <a:extLst>
                  <a:ext uri="{FF2B5EF4-FFF2-40B4-BE49-F238E27FC236}">
                    <a16:creationId xmlns:a16="http://schemas.microsoft.com/office/drawing/2014/main" id="{29B89599-1F39-85A0-EDAA-E9208C488CFE}"/>
                  </a:ext>
                </a:extLst>
              </p:cNvPr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96" name="Freeform 51">
                <a:extLst>
                  <a:ext uri="{FF2B5EF4-FFF2-40B4-BE49-F238E27FC236}">
                    <a16:creationId xmlns:a16="http://schemas.microsoft.com/office/drawing/2014/main" id="{4CBCD537-776F-61EA-22D7-ADC676204D86}"/>
                  </a:ext>
                </a:extLst>
              </p:cNvPr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97" name="Group 48">
            <a:extLst>
              <a:ext uri="{FF2B5EF4-FFF2-40B4-BE49-F238E27FC236}">
                <a16:creationId xmlns:a16="http://schemas.microsoft.com/office/drawing/2014/main" id="{7EA480E7-F247-2C38-0A7B-18A6BB813B2C}"/>
              </a:ext>
            </a:extLst>
          </p:cNvPr>
          <p:cNvGrpSpPr/>
          <p:nvPr/>
        </p:nvGrpSpPr>
        <p:grpSpPr>
          <a:xfrm>
            <a:off x="9192742" y="3179001"/>
            <a:ext cx="2134001" cy="2134001"/>
            <a:chOff x="0" y="0"/>
            <a:chExt cx="2845334" cy="2845334"/>
          </a:xfrm>
        </p:grpSpPr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F6851C9E-C48C-E0D1-499F-2695888317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99" name="Freeform 50">
                <a:extLst>
                  <a:ext uri="{FF2B5EF4-FFF2-40B4-BE49-F238E27FC236}">
                    <a16:creationId xmlns:a16="http://schemas.microsoft.com/office/drawing/2014/main" id="{47E6D146-7AEC-9AAF-B29D-1030A85A90BC}"/>
                  </a:ext>
                </a:extLst>
              </p:cNvPr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33400FC2-76BE-E2D3-B363-960580B1C27F}"/>
                  </a:ext>
                </a:extLst>
              </p:cNvPr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101" name="Group 48">
            <a:extLst>
              <a:ext uri="{FF2B5EF4-FFF2-40B4-BE49-F238E27FC236}">
                <a16:creationId xmlns:a16="http://schemas.microsoft.com/office/drawing/2014/main" id="{B5E4B109-34F2-1BE4-300B-DC7ED34D0056}"/>
              </a:ext>
            </a:extLst>
          </p:cNvPr>
          <p:cNvGrpSpPr/>
          <p:nvPr/>
        </p:nvGrpSpPr>
        <p:grpSpPr>
          <a:xfrm>
            <a:off x="9144000" y="5826526"/>
            <a:ext cx="2134001" cy="2134001"/>
            <a:chOff x="0" y="0"/>
            <a:chExt cx="2845334" cy="2845334"/>
          </a:xfrm>
        </p:grpSpPr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28464318-7096-D04C-7EEB-529E06B4E6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845334" cy="2845334"/>
              <a:chOff x="0" y="0"/>
              <a:chExt cx="2540000" cy="2540000"/>
            </a:xfrm>
          </p:grpSpPr>
          <p:sp>
            <p:nvSpPr>
              <p:cNvPr id="103" name="Freeform 50">
                <a:extLst>
                  <a:ext uri="{FF2B5EF4-FFF2-40B4-BE49-F238E27FC236}">
                    <a16:creationId xmlns:a16="http://schemas.microsoft.com/office/drawing/2014/main" id="{8560CB35-3B0A-65A2-33F0-2A6A44449DCE}"/>
                  </a:ext>
                </a:extLst>
              </p:cNvPr>
              <p:cNvSpPr/>
              <p:nvPr/>
            </p:nvSpPr>
            <p:spPr>
              <a:xfrm>
                <a:off x="-119225" y="0"/>
                <a:ext cx="2765522" cy="2652692"/>
              </a:xfrm>
              <a:custGeom>
                <a:avLst/>
                <a:gdLst/>
                <a:ahLst/>
                <a:cxnLst/>
                <a:rect l="l" t="t" r="r" b="b"/>
                <a:pathLst>
                  <a:path w="2765522" h="2652692">
                    <a:moveTo>
                      <a:pt x="1389225" y="0"/>
                    </a:moveTo>
                    <a:lnTo>
                      <a:pt x="1389225" y="0"/>
                    </a:lnTo>
                    <a:cubicBezTo>
                      <a:pt x="1960051" y="0"/>
                      <a:pt x="2460741" y="380845"/>
                      <a:pt x="2613131" y="930953"/>
                    </a:cubicBezTo>
                    <a:cubicBezTo>
                      <a:pt x="2765523" y="1481061"/>
                      <a:pt x="2532167" y="2065252"/>
                      <a:pt x="2042708" y="2358972"/>
                    </a:cubicBezTo>
                    <a:cubicBezTo>
                      <a:pt x="1553249" y="2652692"/>
                      <a:pt x="927963" y="2583765"/>
                      <a:pt x="514234" y="2190484"/>
                    </a:cubicBezTo>
                    <a:cubicBezTo>
                      <a:pt x="100505" y="1797202"/>
                      <a:pt x="0" y="1176209"/>
                      <a:pt x="268556" y="672504"/>
                    </a:cubicBezTo>
                    <a:lnTo>
                      <a:pt x="828891" y="971252"/>
                    </a:lnTo>
                    <a:cubicBezTo>
                      <a:pt x="694613" y="1223105"/>
                      <a:pt x="744865" y="1533601"/>
                      <a:pt x="951729" y="1730242"/>
                    </a:cubicBezTo>
                    <a:cubicBezTo>
                      <a:pt x="1158594" y="1926883"/>
                      <a:pt x="1471237" y="1961346"/>
                      <a:pt x="1715966" y="1814486"/>
                    </a:cubicBezTo>
                    <a:cubicBezTo>
                      <a:pt x="1960696" y="1667626"/>
                      <a:pt x="2077374" y="1375531"/>
                      <a:pt x="2001178" y="1100477"/>
                    </a:cubicBezTo>
                    <a:cubicBezTo>
                      <a:pt x="1924983" y="825423"/>
                      <a:pt x="1674638" y="635000"/>
                      <a:pt x="1389225" y="635000"/>
                    </a:cubicBezTo>
                    <a:close/>
                  </a:path>
                </a:pathLst>
              </a:custGeom>
              <a:solidFill>
                <a:srgbClr val="005BAB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13F89F6A-DF6E-B475-2225-2D992B9EDF78}"/>
                  </a:ext>
                </a:extLst>
              </p:cNvPr>
              <p:cNvSpPr/>
              <p:nvPr/>
            </p:nvSpPr>
            <p:spPr>
              <a:xfrm>
                <a:off x="120870" y="0"/>
                <a:ext cx="1149067" cy="999630"/>
              </a:xfrm>
              <a:custGeom>
                <a:avLst/>
                <a:gdLst/>
                <a:ahLst/>
                <a:cxnLst/>
                <a:rect l="l" t="t" r="r" b="b"/>
                <a:pathLst>
                  <a:path w="1149067" h="999630">
                    <a:moveTo>
                      <a:pt x="0" y="729260"/>
                    </a:moveTo>
                    <a:cubicBezTo>
                      <a:pt x="209446" y="284164"/>
                      <a:pt x="657090" y="49"/>
                      <a:pt x="1149003" y="0"/>
                    </a:cubicBezTo>
                    <a:lnTo>
                      <a:pt x="1149067" y="635000"/>
                    </a:lnTo>
                    <a:cubicBezTo>
                      <a:pt x="903110" y="635025"/>
                      <a:pt x="679288" y="777082"/>
                      <a:pt x="574565" y="999630"/>
                    </a:cubicBezTo>
                    <a:close/>
                  </a:path>
                </a:pathLst>
              </a:custGeom>
              <a:solidFill>
                <a:srgbClr val="D8D8D8"/>
              </a:solidFill>
            </p:spPr>
          </p:sp>
        </p:grpSp>
      </p:grpSp>
      <p:grpSp>
        <p:nvGrpSpPr>
          <p:cNvPr id="105" name="Group 16">
            <a:extLst>
              <a:ext uri="{FF2B5EF4-FFF2-40B4-BE49-F238E27FC236}">
                <a16:creationId xmlns:a16="http://schemas.microsoft.com/office/drawing/2014/main" id="{999F153D-1E8B-8964-71E4-DFC9E87BF1BA}"/>
              </a:ext>
            </a:extLst>
          </p:cNvPr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A642A34D-094F-8B05-0DF8-97D4686B0FF4}"/>
                </a:ext>
              </a:extLst>
            </p:cNvPr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07" name="图片 106">
            <a:extLst>
              <a:ext uri="{FF2B5EF4-FFF2-40B4-BE49-F238E27FC236}">
                <a16:creationId xmlns:a16="http://schemas.microsoft.com/office/drawing/2014/main" id="{4AFBF8B0-C363-33D8-0A76-7BDA2CA3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DF370C-D775-4265-9273-038284185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/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7EA3250-3B30-F9AE-B8B5-AEF5397F3B30}"/>
              </a:ext>
            </a:extLst>
          </p:cNvPr>
          <p:cNvSpPr/>
          <p:nvPr/>
        </p:nvSpPr>
        <p:spPr>
          <a:xfrm>
            <a:off x="2" y="1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4953000" y="4339226"/>
            <a:ext cx="122229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项目复盘反思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509AAE-59F7-7700-0C69-227D42739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28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58e273d-68ba-494a-bff9-3a373a3f105a"/>
  <p:tag name="COMMONDATA" val="eyJoZGlkIjoiYWUxZmZhZWZmMzZjMjJmODY1MmIwNjhhOTkyZjQ2Nj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360</Words>
  <Application>Microsoft Office PowerPoint</Application>
  <PresentationFormat>自定义</PresentationFormat>
  <Paragraphs>92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黑体</vt:lpstr>
      <vt:lpstr>Arimo</vt:lpstr>
      <vt:lpstr>Arial</vt:lpstr>
      <vt:lpstr>微软雅黑</vt:lpstr>
      <vt:lpstr>等线 Light</vt:lpstr>
      <vt:lpstr>字由点字典黑 65J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蓝白色简约风年终总结工作汇报ppt模板演示文稿</dc:title>
  <dc:creator/>
  <cp:lastModifiedBy> </cp:lastModifiedBy>
  <cp:revision>9</cp:revision>
  <dcterms:created xsi:type="dcterms:W3CDTF">2006-08-16T00:00:00Z</dcterms:created>
  <dcterms:modified xsi:type="dcterms:W3CDTF">2023-04-14T15:58:37Z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3BA7C51DE1214B1E909AC33F4302B14D_12</vt:lpwstr>
  </property>
  <property fmtid="{D5CDD505-2E9C-101B-9397-08002B2CF9AE}" pid="3" name="KSOProductBuildVer">
    <vt:lpwstr>2052-11.1.0.14036</vt:lpwstr>
  </property>
</Properties>
</file>